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56" r:id="rId2"/>
    <p:sldId id="257" r:id="rId3"/>
    <p:sldId id="270" r:id="rId4"/>
    <p:sldId id="26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>
        <p:scale>
          <a:sx n="84" d="100"/>
          <a:sy n="84" d="100"/>
        </p:scale>
        <p:origin x="63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58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8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1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74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4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8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2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26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44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Disaster of a Divided Church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A divided church is a disaster because unity is essential (1:10-12</a:t>
            </a:r>
            <a:r>
              <a:rPr lang="en-US" dirty="0" smtClean="0"/>
              <a:t>).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Unity must be our goal (1:10)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Our unity </a:t>
            </a:r>
            <a:r>
              <a:rPr lang="en-US" dirty="0" smtClean="0"/>
              <a:t>is seen in </a:t>
            </a:r>
            <a:r>
              <a:rPr lang="en-US" dirty="0" smtClean="0"/>
              <a:t>what we say.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Our unity </a:t>
            </a:r>
            <a:r>
              <a:rPr lang="en-US" dirty="0" smtClean="0"/>
              <a:t>is </a:t>
            </a:r>
            <a:r>
              <a:rPr lang="en-US" dirty="0" smtClean="0"/>
              <a:t>seen in what we think.</a:t>
            </a:r>
          </a:p>
          <a:p>
            <a:pPr lvl="2"/>
            <a:endParaRPr lang="en-US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Unity will require effort (1:11-12).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People tend to follow other people.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People following </a:t>
            </a:r>
            <a:r>
              <a:rPr lang="en-US" dirty="0" smtClean="0"/>
              <a:t>men leads to division.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99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Disaster of a Divided Church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dirty="0"/>
              <a:t>A divided church is a disaster because unity is essential (1:10-12).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A divided church is a disaster because </a:t>
            </a:r>
            <a:r>
              <a:rPr lang="en-US" dirty="0" smtClean="0"/>
              <a:t>division is foolish </a:t>
            </a:r>
            <a:r>
              <a:rPr lang="en-US" dirty="0" smtClean="0"/>
              <a:t>(1:13-17</a:t>
            </a:r>
            <a:r>
              <a:rPr lang="en-US" dirty="0" smtClean="0"/>
              <a:t>).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It </a:t>
            </a:r>
            <a:r>
              <a:rPr lang="en-US" dirty="0" smtClean="0"/>
              <a:t>is </a:t>
            </a:r>
            <a:r>
              <a:rPr lang="en-US" dirty="0" smtClean="0"/>
              <a:t>foolish because incompatible </a:t>
            </a:r>
            <a:r>
              <a:rPr lang="en-US" dirty="0" smtClean="0"/>
              <a:t>with our position in Christ.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It is foolish because it </a:t>
            </a:r>
            <a:r>
              <a:rPr lang="en-US" dirty="0" smtClean="0"/>
              <a:t>glorifies unworthy objects.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It </a:t>
            </a:r>
            <a:r>
              <a:rPr lang="en-US" dirty="0" smtClean="0"/>
              <a:t>is foolish </a:t>
            </a:r>
            <a:r>
              <a:rPr lang="en-US" smtClean="0"/>
              <a:t>because it detracts </a:t>
            </a:r>
            <a:r>
              <a:rPr lang="en-US" dirty="0" smtClean="0"/>
              <a:t>from the message of the cross.</a:t>
            </a:r>
          </a:p>
        </p:txBody>
      </p:sp>
    </p:spTree>
    <p:extLst>
      <p:ext uri="{BB962C8B-B14F-4D97-AF65-F5344CB8AC3E}">
        <p14:creationId xmlns:p14="http://schemas.microsoft.com/office/powerpoint/2010/main" val="272367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6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Work in Progress_1 Corinthians</Template>
  <TotalTime>321</TotalTime>
  <Words>131</Words>
  <Application>Microsoft Office PowerPoint</Application>
  <PresentationFormat>Widescreen</PresentationFormat>
  <Paragraphs>15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The Disaster of a Divided Church</vt:lpstr>
      <vt:lpstr>The Disaster of a Divided Church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13</cp:revision>
  <dcterms:created xsi:type="dcterms:W3CDTF">2020-01-22T18:15:17Z</dcterms:created>
  <dcterms:modified xsi:type="dcterms:W3CDTF">2020-02-26T22:05:22Z</dcterms:modified>
</cp:coreProperties>
</file>