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9"/>
  </p:notesMasterIdLst>
  <p:sldIdLst>
    <p:sldId id="256" r:id="rId2"/>
    <p:sldId id="659" r:id="rId3"/>
    <p:sldId id="663" r:id="rId4"/>
    <p:sldId id="656" r:id="rId5"/>
    <p:sldId id="664" r:id="rId6"/>
    <p:sldId id="660" r:id="rId7"/>
    <p:sldId id="6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 varScale="1">
        <p:scale>
          <a:sx n="72" d="100"/>
          <a:sy n="72" d="100"/>
        </p:scale>
        <p:origin x="17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3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7A9287-6A0E-4402-9D45-0114E7E7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8379134" cy="3090862"/>
          </a:xfrm>
        </p:spPr>
        <p:txBody>
          <a:bodyPr/>
          <a:lstStyle/>
          <a:p>
            <a:r>
              <a:rPr lang="en-US" sz="8000" dirty="0"/>
              <a:t>Full Heads and Empty Hearts</a:t>
            </a:r>
          </a:p>
        </p:txBody>
      </p:sp>
    </p:spTree>
    <p:extLst>
      <p:ext uri="{BB962C8B-B14F-4D97-AF65-F5344CB8AC3E}">
        <p14:creationId xmlns:p14="http://schemas.microsoft.com/office/powerpoint/2010/main" val="13479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Full Heads and Empty Hearts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47391"/>
            <a:ext cx="10515600" cy="35767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i="1" dirty="0"/>
              <a:t>Beware a full head and an empty heart.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641DA2-3462-4C6A-AE48-35320B0A9772}"/>
              </a:ext>
            </a:extLst>
          </p:cNvPr>
          <p:cNvSpPr txBox="1">
            <a:spLocks/>
          </p:cNvSpPr>
          <p:nvPr/>
        </p:nvSpPr>
        <p:spPr>
          <a:xfrm>
            <a:off x="0" y="1842052"/>
            <a:ext cx="12192000" cy="3576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 Corinthians 8</a:t>
            </a:r>
          </a:p>
        </p:txBody>
      </p:sp>
    </p:spTree>
    <p:extLst>
      <p:ext uri="{BB962C8B-B14F-4D97-AF65-F5344CB8AC3E}">
        <p14:creationId xmlns:p14="http://schemas.microsoft.com/office/powerpoint/2010/main" val="283001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Did Paul disagree with himself?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r>
              <a:rPr lang="en-US" dirty="0"/>
              <a:t>Do we all have knowledge (8:1) or not (8:7)?</a:t>
            </a:r>
          </a:p>
          <a:p>
            <a:r>
              <a:rPr lang="en-US" dirty="0"/>
              <a:t>Do many gods and lords exist (8:5b) or not (8:5a)?</a:t>
            </a:r>
          </a:p>
          <a:p>
            <a:r>
              <a:rPr lang="en-US" dirty="0"/>
              <a:t>Does someone have the right to eat in an idol temple (8:9) or not (10:14-22)?</a:t>
            </a:r>
          </a:p>
          <a:p>
            <a:r>
              <a:rPr lang="en-US" dirty="0"/>
              <a:t>Does violating your conscience destroy you (8:7) or should you just not worry about it (10:25)?</a:t>
            </a:r>
          </a:p>
        </p:txBody>
      </p:sp>
    </p:spTree>
    <p:extLst>
      <p:ext uri="{BB962C8B-B14F-4D97-AF65-F5344CB8AC3E}">
        <p14:creationId xmlns:p14="http://schemas.microsoft.com/office/powerpoint/2010/main" val="23643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What You Know and Who You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47391"/>
            <a:ext cx="10515600" cy="35767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i="1" dirty="0"/>
              <a:t>Beware a full head and an empty heart.</a:t>
            </a:r>
          </a:p>
          <a:p>
            <a:pPr marL="0" indent="0" algn="ctr">
              <a:buNone/>
            </a:pPr>
            <a:endParaRPr lang="en-US" i="1" dirty="0"/>
          </a:p>
          <a:p>
            <a:pPr marL="514350" indent="-514350">
              <a:buAutoNum type="arabicPeriod"/>
            </a:pPr>
            <a:r>
              <a:rPr lang="en-US" dirty="0"/>
              <a:t>Beware thinking wrongly about knowledge (8:1-3).</a:t>
            </a:r>
          </a:p>
          <a:p>
            <a:pPr marL="514350" indent="-514350">
              <a:buAutoNum type="arabicPeriod"/>
            </a:pPr>
            <a:r>
              <a:rPr lang="en-US" dirty="0"/>
              <a:t>Beware thinking wrongly about idolatry (8:4-8).</a:t>
            </a:r>
          </a:p>
          <a:p>
            <a:pPr marL="514350" indent="-514350">
              <a:buAutoNum type="arabicPeriod"/>
            </a:pPr>
            <a:r>
              <a:rPr lang="en-US" dirty="0"/>
              <a:t>Beware thinking wrongly about rights (8:9-13).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641DA2-3462-4C6A-AE48-35320B0A9772}"/>
              </a:ext>
            </a:extLst>
          </p:cNvPr>
          <p:cNvSpPr txBox="1">
            <a:spLocks/>
          </p:cNvSpPr>
          <p:nvPr/>
        </p:nvSpPr>
        <p:spPr>
          <a:xfrm>
            <a:off x="0" y="1842052"/>
            <a:ext cx="12192000" cy="3576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 Corinthians 8</a:t>
            </a:r>
          </a:p>
        </p:txBody>
      </p:sp>
    </p:spTree>
    <p:extLst>
      <p:ext uri="{BB962C8B-B14F-4D97-AF65-F5344CB8AC3E}">
        <p14:creationId xmlns:p14="http://schemas.microsoft.com/office/powerpoint/2010/main" val="256903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Beware thinking wrongly about knowledge.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Knowledge without love leads to arrogance (8:1).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Arrogance leads to ignorance (8:2).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Love, not knowledge, is the sign of a right relationship with God (8:3).</a:t>
            </a:r>
          </a:p>
        </p:txBody>
      </p:sp>
    </p:spTree>
    <p:extLst>
      <p:ext uri="{BB962C8B-B14F-4D97-AF65-F5344CB8AC3E}">
        <p14:creationId xmlns:p14="http://schemas.microsoft.com/office/powerpoint/2010/main" val="15206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Beware thinking wrongly about rights (8:9-13).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The Corinthians failed to consider how their actions might impact others.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Corinthians failed to consider how their actions would be received by God.</a:t>
            </a:r>
          </a:p>
        </p:txBody>
      </p:sp>
    </p:spTree>
    <p:extLst>
      <p:ext uri="{BB962C8B-B14F-4D97-AF65-F5344CB8AC3E}">
        <p14:creationId xmlns:p14="http://schemas.microsoft.com/office/powerpoint/2010/main" val="3125798090"/>
      </p:ext>
    </p:extLst>
  </p:cSld>
  <p:clrMapOvr>
    <a:masterClrMapping/>
  </p:clrMapOvr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6153</TotalTime>
  <Words>211</Words>
  <Application>Microsoft Office PowerPoint</Application>
  <PresentationFormat>Widescreen</PresentationFormat>
  <Paragraphs>29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Full Heads and Empty Hearts</vt:lpstr>
      <vt:lpstr>Full Heads and Empty Hearts</vt:lpstr>
      <vt:lpstr>Did Paul disagree with himself?</vt:lpstr>
      <vt:lpstr>What You Know and Who You Love</vt:lpstr>
      <vt:lpstr>Beware thinking wrongly about knowledge.</vt:lpstr>
      <vt:lpstr>Beware thinking wrongly about rights (8:9-13).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166</cp:revision>
  <dcterms:created xsi:type="dcterms:W3CDTF">2020-01-22T18:15:17Z</dcterms:created>
  <dcterms:modified xsi:type="dcterms:W3CDTF">2021-04-29T16:50:30Z</dcterms:modified>
</cp:coreProperties>
</file>