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8"/>
  </p:notesMasterIdLst>
  <p:sldIdLst>
    <p:sldId id="256" r:id="rId2"/>
    <p:sldId id="659" r:id="rId3"/>
    <p:sldId id="656" r:id="rId4"/>
    <p:sldId id="660" r:id="rId5"/>
    <p:sldId id="661" r:id="rId6"/>
    <p:sldId id="6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30" autoAdjust="0"/>
    <p:restoredTop sz="84968" autoAdjust="0"/>
  </p:normalViewPr>
  <p:slideViewPr>
    <p:cSldViewPr snapToGrid="0">
      <p:cViewPr varScale="1">
        <p:scale>
          <a:sx n="72" d="100"/>
          <a:sy n="72" d="100"/>
        </p:scale>
        <p:origin x="171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F1A06-1C44-4887-8CD9-7AD9D4E48128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9FAB6-6F17-40D1-BD74-9B9B73762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38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9FAB6-6F17-40D1-BD74-9B9B737620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337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9FAB6-6F17-40D1-BD74-9B9B737620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52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rie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F76783-D580-48A0-A008-E4F8642DD0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14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D34249-C4BB-450B-874F-1CF6E60200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18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F9617-5D83-4841-AC08-18074782D398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23568-1AD9-496E-9806-5E4677E0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r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C4358A-0B2D-4481-8634-673F793C1D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9816F4-FA17-4A0C-B58A-435CC6335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50" y="1709738"/>
            <a:ext cx="7823200" cy="3090862"/>
          </a:xfrm>
        </p:spPr>
        <p:txBody>
          <a:bodyPr anchor="b">
            <a:noAutofit/>
          </a:bodyPr>
          <a:lstStyle>
            <a:lvl1pPr>
              <a:defRPr sz="1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370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7CB1D-3DEE-4D65-AE7C-7AD2253C2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01DB4-6438-4C87-83C5-DC34CB8F1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173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FA6B4-B410-467C-BEB3-D83A151C6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1CACB-694E-4C6A-9ED2-05D1066778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4DA17A-FC83-4C74-A42E-0DAB19C05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7591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23D02-D7BC-4F57-93CA-08CD23D6C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59CB81-10A0-4281-AC70-B0FD1A5B4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A1551B-8200-43E1-9485-2EADFEEE5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E6626F-122E-47F4-AEE2-905A5E1699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852DA7-6896-4F21-9342-46961CC00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2250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D72A4-3B4C-4B51-BB11-4FACD401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8585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B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44FA76-807A-4EDE-A3AE-7E6C75A9F0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54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rrow and Accent with B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EF6DD7-545E-4175-B9B1-B79BA0CDBA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D72A4-3B4C-4B51-BB11-4FACD401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8192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ccent with B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3E3808-9517-4B97-971F-91C0449435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D72A4-3B4C-4B51-BB11-4FACD401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2007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193A517-89A9-4E80-B09F-28BA69D4037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DE88AD-990B-450C-A2FF-99F5D5C47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EE561-501C-49C7-B89C-347B2B957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39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0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7A9287-6A0E-4402-9D45-0114E7E7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50" y="1709738"/>
            <a:ext cx="8379134" cy="3090862"/>
          </a:xfrm>
        </p:spPr>
        <p:txBody>
          <a:bodyPr/>
          <a:lstStyle/>
          <a:p>
            <a:r>
              <a:rPr lang="en-US" sz="8000" dirty="0"/>
              <a:t>Paul, Idol Food, </a:t>
            </a:r>
            <a:br>
              <a:rPr lang="en-US" sz="8000" dirty="0"/>
            </a:br>
            <a:r>
              <a:rPr lang="en-US" sz="8000" dirty="0"/>
              <a:t>and the Corinthians</a:t>
            </a:r>
          </a:p>
        </p:txBody>
      </p:sp>
    </p:spTree>
    <p:extLst>
      <p:ext uri="{BB962C8B-B14F-4D97-AF65-F5344CB8AC3E}">
        <p14:creationId xmlns:p14="http://schemas.microsoft.com/office/powerpoint/2010/main" val="134790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Reasons Paul would have found eating food offered to idols to be wrong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8560"/>
          </a:xfrm>
        </p:spPr>
        <p:txBody>
          <a:bodyPr>
            <a:noAutofit/>
          </a:bodyPr>
          <a:lstStyle/>
          <a:p>
            <a:r>
              <a:rPr lang="en-US" dirty="0"/>
              <a:t>Everyone before him did.</a:t>
            </a:r>
          </a:p>
          <a:p>
            <a:r>
              <a:rPr lang="en-US" dirty="0"/>
              <a:t>Everyone after him did.</a:t>
            </a:r>
          </a:p>
          <a:p>
            <a:pPr lvl="1"/>
            <a:r>
              <a:rPr lang="en-US" dirty="0"/>
              <a:t>Didache 6.3</a:t>
            </a:r>
          </a:p>
          <a:p>
            <a:pPr lvl="1"/>
            <a:r>
              <a:rPr lang="en-US" dirty="0"/>
              <a:t>Justin Martyr (</a:t>
            </a:r>
            <a:r>
              <a:rPr lang="en-US" i="1" dirty="0"/>
              <a:t>Dialogue with Trypho</a:t>
            </a:r>
            <a:r>
              <a:rPr lang="en-US" dirty="0"/>
              <a:t> 34.8; 35)</a:t>
            </a:r>
          </a:p>
          <a:p>
            <a:pPr lvl="1"/>
            <a:r>
              <a:rPr lang="en-US" dirty="0" err="1"/>
              <a:t>Iranaeus</a:t>
            </a:r>
            <a:r>
              <a:rPr lang="en-US" dirty="0"/>
              <a:t> (</a:t>
            </a:r>
            <a:r>
              <a:rPr lang="en-US" i="1" dirty="0"/>
              <a:t>Against Heresies </a:t>
            </a:r>
            <a:r>
              <a:rPr lang="en-US" dirty="0"/>
              <a:t>1.6.3)</a:t>
            </a:r>
          </a:p>
          <a:p>
            <a:r>
              <a:rPr lang="en-US" dirty="0"/>
              <a:t>Scripture did.</a:t>
            </a:r>
          </a:p>
          <a:p>
            <a:pPr lvl="1"/>
            <a:r>
              <a:rPr lang="en-US" dirty="0"/>
              <a:t>Acts 15:29; 21:25</a:t>
            </a:r>
          </a:p>
          <a:p>
            <a:pPr lvl="1"/>
            <a:r>
              <a:rPr lang="en-US" dirty="0"/>
              <a:t>Revelation 2:14, 20</a:t>
            </a:r>
          </a:p>
        </p:txBody>
      </p:sp>
    </p:spTree>
    <p:extLst>
      <p:ext uri="{BB962C8B-B14F-4D97-AF65-F5344CB8AC3E}">
        <p14:creationId xmlns:p14="http://schemas.microsoft.com/office/powerpoint/2010/main" val="236436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The background for 1 Corinthians 8-10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856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Paul taught the Corinthians for one and a half years they were not allowed to eat food offered to idols (Acts 15:22-31; 18:11). </a:t>
            </a:r>
          </a:p>
          <a:p>
            <a:pPr lvl="0"/>
            <a:r>
              <a:rPr lang="en-US" dirty="0"/>
              <a:t>Corinth desired to eat food sacrificed to idols, because there was a tremendous social cost for abstaining completely.</a:t>
            </a:r>
          </a:p>
          <a:p>
            <a:pPr lvl="0"/>
            <a:r>
              <a:rPr lang="en-US" dirty="0"/>
              <a:t>Paul hears that Corinth is eating food offered to idols and they are eating in idol temples and tells them to knock it off (cf 5:9).</a:t>
            </a:r>
          </a:p>
          <a:p>
            <a:pPr lvl="1"/>
            <a:r>
              <a:rPr lang="en-US" dirty="0"/>
              <a:t>Corinthians A (Paul’s initial letter)</a:t>
            </a:r>
          </a:p>
          <a:p>
            <a:pPr lvl="1"/>
            <a:r>
              <a:rPr lang="en-US" i="1" dirty="0"/>
              <a:t>Corinth responds with a letter (cf 1 Cor 7:1)</a:t>
            </a:r>
          </a:p>
          <a:p>
            <a:pPr lvl="1"/>
            <a:r>
              <a:rPr lang="en-US" dirty="0"/>
              <a:t>Corinthians B (1 Corinthians)</a:t>
            </a:r>
          </a:p>
        </p:txBody>
      </p:sp>
    </p:spTree>
    <p:extLst>
      <p:ext uri="{BB962C8B-B14F-4D97-AF65-F5344CB8AC3E}">
        <p14:creationId xmlns:p14="http://schemas.microsoft.com/office/powerpoint/2010/main" val="152067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The background for 1 Corinthians 8-10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856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Paul taught the Corinthians for one and a half years they were not allowed to eat food offered to idols (Acts 15:22-31; 18:11). </a:t>
            </a:r>
          </a:p>
          <a:p>
            <a:pPr lvl="0"/>
            <a:r>
              <a:rPr lang="en-US" dirty="0"/>
              <a:t>Corinth desired to eat food sacrificed to idols, because there was a tremendous social cost for abstaining completely.</a:t>
            </a:r>
          </a:p>
          <a:p>
            <a:pPr lvl="0"/>
            <a:r>
              <a:rPr lang="en-US" dirty="0"/>
              <a:t>Paul hears that Corinth is eating food offered to idols and they are eating in idol temples and tells them to knock it off (cf 5:9).</a:t>
            </a:r>
          </a:p>
          <a:p>
            <a:pPr lvl="0"/>
            <a:r>
              <a:rPr lang="en-US" dirty="0"/>
              <a:t>Corinth defends their position on biblical grounds (1 Corinthians 8:1-6).</a:t>
            </a:r>
          </a:p>
          <a:p>
            <a:r>
              <a:rPr lang="en-US" dirty="0"/>
              <a:t>Paul gives a long, thorough, thoughtful response to their defense (1 Corinthians 8-10).</a:t>
            </a:r>
          </a:p>
        </p:txBody>
      </p:sp>
    </p:spTree>
    <p:extLst>
      <p:ext uri="{BB962C8B-B14F-4D97-AF65-F5344CB8AC3E}">
        <p14:creationId xmlns:p14="http://schemas.microsoft.com/office/powerpoint/2010/main" val="312579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Paul’s Argument in 1 Corinthians 8-10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856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2400" dirty="0"/>
              <a:t>Don’t eat food sacrificed to idols…</a:t>
            </a:r>
          </a:p>
          <a:p>
            <a:pPr marL="0" lvl="0" indent="0">
              <a:buNone/>
            </a:pPr>
            <a:r>
              <a:rPr lang="en-US" sz="2400" dirty="0"/>
              <a:t>…out of </a:t>
            </a:r>
            <a:r>
              <a:rPr lang="en-US" sz="2400" i="1" u="sng" dirty="0"/>
              <a:t>love for your fellow Christian</a:t>
            </a:r>
            <a:r>
              <a:rPr lang="en-US" sz="2400" i="1" dirty="0"/>
              <a:t> </a:t>
            </a:r>
            <a:r>
              <a:rPr lang="en-US" sz="2400" dirty="0"/>
              <a:t>(8:1-13).</a:t>
            </a:r>
          </a:p>
          <a:p>
            <a:pPr marL="0" lvl="0" indent="0">
              <a:buNone/>
            </a:pPr>
            <a:r>
              <a:rPr lang="en-US" dirty="0"/>
              <a:t>	Rabbit Trail: Give up your rights for the gospel (9:1-23).</a:t>
            </a:r>
          </a:p>
          <a:p>
            <a:pPr marL="0" lvl="0" indent="0">
              <a:buNone/>
            </a:pPr>
            <a:r>
              <a:rPr lang="en-US" sz="2400" dirty="0"/>
              <a:t>…out of </a:t>
            </a:r>
            <a:r>
              <a:rPr lang="en-US" sz="2400" i="1" u="sng" dirty="0"/>
              <a:t>loyalty to God </a:t>
            </a:r>
            <a:r>
              <a:rPr lang="en-US" sz="2400" dirty="0"/>
              <a:t>(9:24-10:22).</a:t>
            </a:r>
            <a:endParaRPr lang="en-US" dirty="0"/>
          </a:p>
          <a:p>
            <a:pPr lvl="1"/>
            <a:r>
              <a:rPr lang="en-US" dirty="0"/>
              <a:t>Paul’s example (9:24-27)</a:t>
            </a:r>
          </a:p>
          <a:p>
            <a:pPr lvl="1"/>
            <a:r>
              <a:rPr lang="en-US" dirty="0"/>
              <a:t>Israel’s example (10:1-13)</a:t>
            </a:r>
          </a:p>
          <a:p>
            <a:pPr lvl="1"/>
            <a:r>
              <a:rPr lang="en-US" dirty="0"/>
              <a:t>The danger of idolatry (10:14-22) </a:t>
            </a:r>
          </a:p>
          <a:p>
            <a:pPr marL="0" lvl="0" indent="0">
              <a:buNone/>
            </a:pPr>
            <a:r>
              <a:rPr lang="en-US" sz="2400" dirty="0"/>
              <a:t>Conclusion</a:t>
            </a:r>
          </a:p>
          <a:p>
            <a:pPr lvl="1"/>
            <a:r>
              <a:rPr lang="en-US" dirty="0"/>
              <a:t>What if you are unsure of the origin? (10:23-30)</a:t>
            </a:r>
          </a:p>
          <a:p>
            <a:pPr lvl="1"/>
            <a:r>
              <a:rPr lang="en-US" dirty="0"/>
              <a:t>Final charge to live for God and others (10:31-11:1)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2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Work in Progress_1 Corinthians">
  <a:themeElements>
    <a:clrScheme name="Work in Progress - 1 Corinthians">
      <a:dk1>
        <a:sysClr val="windowText" lastClr="000000"/>
      </a:dk1>
      <a:lt1>
        <a:sysClr val="window" lastClr="FFFFFF"/>
      </a:lt1>
      <a:dk2>
        <a:srgbClr val="595959"/>
      </a:dk2>
      <a:lt2>
        <a:srgbClr val="E7E6E6"/>
      </a:lt2>
      <a:accent1>
        <a:srgbClr val="B29E16"/>
      </a:accent1>
      <a:accent2>
        <a:srgbClr val="C05D03"/>
      </a:accent2>
      <a:accent3>
        <a:srgbClr val="6D4500"/>
      </a:accent3>
      <a:accent4>
        <a:srgbClr val="A5A7B0"/>
      </a:accent4>
      <a:accent5>
        <a:srgbClr val="A82903"/>
      </a:accent5>
      <a:accent6>
        <a:srgbClr val="757070"/>
      </a:accent6>
      <a:hlink>
        <a:srgbClr val="B29E16"/>
      </a:hlink>
      <a:folHlink>
        <a:srgbClr val="C05D03"/>
      </a:folHlink>
    </a:clrScheme>
    <a:fontScheme name="Work in Progress - 1 Corinthians">
      <a:majorFont>
        <a:latin typeface="Bebas Neue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rk in Progress_1 Corinthians" id="{7C33035B-F530-462E-B255-DA421DCBA12C}" vid="{25FEB19E-0945-4935-B277-102938677C3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4936</TotalTime>
  <Words>364</Words>
  <Application>Microsoft Office PowerPoint</Application>
  <PresentationFormat>Widescreen</PresentationFormat>
  <Paragraphs>36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Bebas Neue</vt:lpstr>
      <vt:lpstr>Calibri</vt:lpstr>
      <vt:lpstr>Open Sans</vt:lpstr>
      <vt:lpstr>Work in Progress_1 Corinthians</vt:lpstr>
      <vt:lpstr>PowerPoint Presentation</vt:lpstr>
      <vt:lpstr>Paul, Idol Food,  and the Corinthians</vt:lpstr>
      <vt:lpstr>Reasons Paul would have found eating food offered to idols to be wrong</vt:lpstr>
      <vt:lpstr>The background for 1 Corinthians 8-10</vt:lpstr>
      <vt:lpstr>The background for 1 Corinthians 8-10</vt:lpstr>
      <vt:lpstr>Paul’s Argument in 1 Corinthians 8-10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Hicks</dc:creator>
  <cp:lastModifiedBy>Ben Hicks</cp:lastModifiedBy>
  <cp:revision>160</cp:revision>
  <dcterms:created xsi:type="dcterms:W3CDTF">2020-01-22T18:15:17Z</dcterms:created>
  <dcterms:modified xsi:type="dcterms:W3CDTF">2021-04-21T21:06:42Z</dcterms:modified>
</cp:coreProperties>
</file>