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13"/>
  </p:notesMasterIdLst>
  <p:sldIdLst>
    <p:sldId id="256" r:id="rId2"/>
    <p:sldId id="639" r:id="rId3"/>
    <p:sldId id="642" r:id="rId4"/>
    <p:sldId id="634" r:id="rId5"/>
    <p:sldId id="650" r:id="rId6"/>
    <p:sldId id="651" r:id="rId7"/>
    <p:sldId id="652" r:id="rId8"/>
    <p:sldId id="653" r:id="rId9"/>
    <p:sldId id="655" r:id="rId10"/>
    <p:sldId id="654" r:id="rId11"/>
    <p:sldId id="64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30" autoAdjust="0"/>
    <p:restoredTop sz="84968" autoAdjust="0"/>
  </p:normalViewPr>
  <p:slideViewPr>
    <p:cSldViewPr snapToGrid="0">
      <p:cViewPr varScale="1">
        <p:scale>
          <a:sx n="72" d="100"/>
          <a:sy n="72" d="100"/>
        </p:scale>
        <p:origin x="171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F1A06-1C44-4887-8CD9-7AD9D4E48128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9FAB6-6F17-40D1-BD74-9B9B73762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38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9FAB6-6F17-40D1-BD74-9B9B737620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5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9FAB6-6F17-40D1-BD74-9B9B737620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6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9FAB6-6F17-40D1-BD74-9B9B737620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35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9FAB6-6F17-40D1-BD74-9B9B737620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34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9FAB6-6F17-40D1-BD74-9B9B737620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129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9FAB6-6F17-40D1-BD74-9B9B737620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51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9FAB6-6F17-40D1-BD74-9B9B737620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75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9FAB6-6F17-40D1-BD74-9B9B737620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5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rie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F76783-D580-48A0-A008-E4F8642DD0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14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D34249-C4BB-450B-874F-1CF6E60200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18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F9617-5D83-4841-AC08-18074782D398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23568-1AD9-496E-9806-5E4677E0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r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C4358A-0B2D-4481-8634-673F793C1D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9816F4-FA17-4A0C-B58A-435CC6335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50" y="1709738"/>
            <a:ext cx="7823200" cy="3090862"/>
          </a:xfrm>
        </p:spPr>
        <p:txBody>
          <a:bodyPr anchor="b">
            <a:noAutofit/>
          </a:bodyPr>
          <a:lstStyle>
            <a:lvl1pPr>
              <a:defRPr sz="1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370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7CB1D-3DEE-4D65-AE7C-7AD2253C2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01DB4-6438-4C87-83C5-DC34CB8F1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173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FA6B4-B410-467C-BEB3-D83A151C6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1CACB-694E-4C6A-9ED2-05D1066778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4DA17A-FC83-4C74-A42E-0DAB19C05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7591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23D02-D7BC-4F57-93CA-08CD23D6C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59CB81-10A0-4281-AC70-B0FD1A5B4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A1551B-8200-43E1-9485-2EADFEEE5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E6626F-122E-47F4-AEE2-905A5E1699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852DA7-6896-4F21-9342-46961CC00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2250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D72A4-3B4C-4B51-BB11-4FACD401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8585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B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44FA76-807A-4EDE-A3AE-7E6C75A9F0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54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rrow and Accent with B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EF6DD7-545E-4175-B9B1-B79BA0CDBA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D72A4-3B4C-4B51-BB11-4FACD401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8192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ccent with B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3E3808-9517-4B97-971F-91C0449435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D72A4-3B4C-4B51-BB11-4FACD401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2007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193A517-89A9-4E80-B09F-28BA69D4037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DE88AD-990B-450C-A2FF-99F5D5C47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EE561-501C-49C7-B89C-347B2B957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39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0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God’s Instruction on Divorcing Believers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716F5B-21C7-4C22-85DF-0654D45ED47B}"/>
              </a:ext>
            </a:extLst>
          </p:cNvPr>
          <p:cNvSpPr txBox="1"/>
          <p:nvPr/>
        </p:nvSpPr>
        <p:spPr>
          <a:xfrm>
            <a:off x="4209585" y="1690688"/>
            <a:ext cx="3772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1 Corinthians 7:10-11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14D9FE-2670-4B62-A7E9-B82FCF8C4245}"/>
              </a:ext>
            </a:extLst>
          </p:cNvPr>
          <p:cNvSpPr txBox="1">
            <a:spLocks/>
          </p:cNvSpPr>
          <p:nvPr/>
        </p:nvSpPr>
        <p:spPr>
          <a:xfrm>
            <a:off x="838199" y="240686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Position 1: Jesus allowed people to get divorced if they broke the marriage covenant (Matthew 19:3-9).</a:t>
            </a:r>
          </a:p>
          <a:p>
            <a:r>
              <a:rPr lang="en-US" dirty="0"/>
              <a:t>Position 2: Jesus allowed people to get divorced on the grounds of immorality. </a:t>
            </a:r>
          </a:p>
          <a:p>
            <a:r>
              <a:rPr lang="en-US" dirty="0"/>
              <a:t>Position 3: Jesus didn’t allow divorce.</a:t>
            </a:r>
          </a:p>
          <a:p>
            <a:pPr lvl="1"/>
            <a:r>
              <a:rPr lang="en-US" dirty="0"/>
              <a:t>Arguments for Jesus forbidding divorce.</a:t>
            </a:r>
          </a:p>
          <a:p>
            <a:pPr lvl="1"/>
            <a:r>
              <a:rPr lang="en-US" dirty="0"/>
              <a:t>Explanations for the exception</a:t>
            </a:r>
          </a:p>
          <a:p>
            <a:pPr lvl="2"/>
            <a:r>
              <a:rPr lang="en-US" dirty="0"/>
              <a:t>Permission for dissolving betrothals (</a:t>
            </a:r>
            <a:r>
              <a:rPr lang="en-US" dirty="0" err="1"/>
              <a:t>cf</a:t>
            </a:r>
            <a:r>
              <a:rPr lang="en-US" dirty="0"/>
              <a:t> Matthew 1:18-19).</a:t>
            </a:r>
          </a:p>
          <a:p>
            <a:pPr lvl="2"/>
            <a:r>
              <a:rPr lang="en-US" dirty="0"/>
              <a:t>Permission for dissolving illegitimate marriages (</a:t>
            </a:r>
            <a:r>
              <a:rPr lang="en-US" dirty="0" err="1"/>
              <a:t>cf</a:t>
            </a:r>
            <a:r>
              <a:rPr lang="en-US" dirty="0"/>
              <a:t> 1 Corinthians 6:1; Ezra; Neh.)</a:t>
            </a:r>
          </a:p>
        </p:txBody>
      </p:sp>
    </p:spTree>
    <p:extLst>
      <p:ext uri="{BB962C8B-B14F-4D97-AF65-F5344CB8AC3E}">
        <p14:creationId xmlns:p14="http://schemas.microsoft.com/office/powerpoint/2010/main" val="338718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God’s Instruction on Divorcing Unbelievers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716F5B-21C7-4C22-85DF-0654D45ED47B}"/>
              </a:ext>
            </a:extLst>
          </p:cNvPr>
          <p:cNvSpPr txBox="1"/>
          <p:nvPr/>
        </p:nvSpPr>
        <p:spPr>
          <a:xfrm>
            <a:off x="4090558" y="1690688"/>
            <a:ext cx="4010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1 Corinthians 7:12-16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14D9FE-2670-4B62-A7E9-B82FCF8C4245}"/>
              </a:ext>
            </a:extLst>
          </p:cNvPr>
          <p:cNvSpPr txBox="1">
            <a:spLocks/>
          </p:cNvSpPr>
          <p:nvPr/>
        </p:nvSpPr>
        <p:spPr>
          <a:xfrm>
            <a:off x="838200" y="270285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influence of a godly spouse (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cf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 Peter 3:1-6)</a:t>
            </a: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permission to permit the divorce of an unbelieving spouse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83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Outline of 1 Corinthians 7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8560"/>
          </a:xfrm>
        </p:spPr>
        <p:txBody>
          <a:bodyPr>
            <a:noAutofit/>
          </a:bodyPr>
          <a:lstStyle/>
          <a:p>
            <a:r>
              <a:rPr lang="en-US" dirty="0"/>
              <a:t>Addressing Marriage (7:1-7)</a:t>
            </a:r>
          </a:p>
          <a:p>
            <a:r>
              <a:rPr lang="en-US" dirty="0"/>
              <a:t>Addressing Widows, Divorce, and Remarriage (7:8-16)</a:t>
            </a:r>
          </a:p>
          <a:p>
            <a:pPr lvl="1"/>
            <a:r>
              <a:rPr lang="en-US" dirty="0"/>
              <a:t>Addressing Unmarried and widows (8-9)</a:t>
            </a:r>
          </a:p>
          <a:p>
            <a:pPr lvl="1"/>
            <a:r>
              <a:rPr lang="en-US" dirty="0"/>
              <a:t>Addressing Divorce with believers (10-11)</a:t>
            </a:r>
          </a:p>
          <a:p>
            <a:pPr lvl="1"/>
            <a:r>
              <a:rPr lang="en-US" dirty="0"/>
              <a:t>Addressing Divorce with unbelievers (12-16)</a:t>
            </a:r>
          </a:p>
          <a:p>
            <a:r>
              <a:rPr lang="en-US" dirty="0"/>
              <a:t>Theological Principle: Remain as You Are Called (7:17-24)</a:t>
            </a:r>
          </a:p>
          <a:p>
            <a:r>
              <a:rPr lang="en-US" dirty="0"/>
              <a:t>Addressing Singles (7:25-40)</a:t>
            </a:r>
          </a:p>
          <a:p>
            <a:pPr lvl="1"/>
            <a:r>
              <a:rPr lang="en-US" dirty="0"/>
              <a:t>Marriage and the Unmarried (25-31)</a:t>
            </a:r>
          </a:p>
          <a:p>
            <a:pPr lvl="1"/>
            <a:r>
              <a:rPr lang="en-US" dirty="0"/>
              <a:t>Marriage and Anxiety (32-35)</a:t>
            </a:r>
          </a:p>
          <a:p>
            <a:pPr lvl="1"/>
            <a:r>
              <a:rPr lang="en-US" dirty="0"/>
              <a:t>Final Thoughts (36-40)</a:t>
            </a:r>
          </a:p>
        </p:txBody>
      </p:sp>
    </p:spTree>
    <p:extLst>
      <p:ext uri="{BB962C8B-B14F-4D97-AF65-F5344CB8AC3E}">
        <p14:creationId xmlns:p14="http://schemas.microsoft.com/office/powerpoint/2010/main" val="290639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Series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Part 1 – Overview and Marriage (1-7)</a:t>
            </a:r>
          </a:p>
          <a:p>
            <a:pPr marL="0" indent="0">
              <a:buNone/>
            </a:pPr>
            <a:r>
              <a:rPr lang="en-US" b="1" dirty="0"/>
              <a:t>Part 2 – Divorce (8-16)</a:t>
            </a:r>
          </a:p>
          <a:p>
            <a:pPr marL="0" indent="0">
              <a:buNone/>
            </a:pPr>
            <a:r>
              <a:rPr lang="en-US" dirty="0"/>
              <a:t>Part 3 – Theological Principle (17-24)</a:t>
            </a:r>
          </a:p>
          <a:p>
            <a:pPr marL="0" indent="0">
              <a:buNone/>
            </a:pPr>
            <a:r>
              <a:rPr lang="en-US" dirty="0"/>
              <a:t>Part 4 – Singleness and Marriage (25-40)</a:t>
            </a:r>
          </a:p>
        </p:txBody>
      </p:sp>
    </p:spTree>
    <p:extLst>
      <p:ext uri="{BB962C8B-B14F-4D97-AF65-F5344CB8AC3E}">
        <p14:creationId xmlns:p14="http://schemas.microsoft.com/office/powerpoint/2010/main" val="36615574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God’s Instruction to Widows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716F5B-21C7-4C22-85DF-0654D45ED47B}"/>
              </a:ext>
            </a:extLst>
          </p:cNvPr>
          <p:cNvSpPr txBox="1"/>
          <p:nvPr/>
        </p:nvSpPr>
        <p:spPr>
          <a:xfrm>
            <a:off x="4125951" y="1785257"/>
            <a:ext cx="3456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1 Corinthians 7:8-9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14D9FE-2670-4B62-A7E9-B82FCF8C4245}"/>
              </a:ext>
            </a:extLst>
          </p:cNvPr>
          <p:cNvSpPr txBox="1">
            <a:spLocks/>
          </p:cNvSpPr>
          <p:nvPr/>
        </p:nvSpPr>
        <p:spPr>
          <a:xfrm>
            <a:off x="838200" y="270285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goodness of singleness</a:t>
            </a: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acceptability of marriage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16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God’s Instruction on Divorcing Believers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716F5B-21C7-4C22-85DF-0654D45ED47B}"/>
              </a:ext>
            </a:extLst>
          </p:cNvPr>
          <p:cNvSpPr txBox="1"/>
          <p:nvPr/>
        </p:nvSpPr>
        <p:spPr>
          <a:xfrm>
            <a:off x="4209585" y="1690688"/>
            <a:ext cx="3772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1 Corinthians 7:10-11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14D9FE-2670-4B62-A7E9-B82FCF8C4245}"/>
              </a:ext>
            </a:extLst>
          </p:cNvPr>
          <p:cNvSpPr txBox="1">
            <a:spLocks/>
          </p:cNvSpPr>
          <p:nvPr/>
        </p:nvSpPr>
        <p:spPr>
          <a:xfrm>
            <a:off x="838199" y="240686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It hath been said, Whosoever shall put away his wife, let him give her a writing of divorcement: But I say unto you, That whosoever shall put away his wife, </a:t>
            </a:r>
            <a:r>
              <a:rPr lang="en-US" u="sng" dirty="0"/>
              <a:t>saving for the cause of fornication</a:t>
            </a:r>
            <a:r>
              <a:rPr lang="en-US" dirty="0"/>
              <a:t>, </a:t>
            </a:r>
            <a:r>
              <a:rPr lang="en-US" dirty="0" err="1"/>
              <a:t>causeth</a:t>
            </a:r>
            <a:r>
              <a:rPr lang="en-US" dirty="0"/>
              <a:t> her to commit adultery: and whosoever shall marry her that is divorced </a:t>
            </a:r>
            <a:r>
              <a:rPr lang="en-US" dirty="0" err="1"/>
              <a:t>committeth</a:t>
            </a:r>
            <a:r>
              <a:rPr lang="en-US" dirty="0"/>
              <a:t> adultery. </a:t>
            </a:r>
            <a:r>
              <a:rPr lang="en-US" b="1" dirty="0"/>
              <a:t>Matthew 5:31-32</a:t>
            </a:r>
            <a:endParaRPr lang="en-US" sz="2400" dirty="0"/>
          </a:p>
          <a:p>
            <a:pPr marL="0" indent="0">
              <a:buNone/>
            </a:pPr>
            <a:r>
              <a:rPr lang="en-US" dirty="0"/>
              <a:t>And I say unto you, Whosoever shall put away his wife, </a:t>
            </a:r>
            <a:r>
              <a:rPr lang="en-US" u="sng" dirty="0"/>
              <a:t>except it be for fornication</a:t>
            </a:r>
            <a:r>
              <a:rPr lang="en-US" dirty="0"/>
              <a:t>, and shall marry another, </a:t>
            </a:r>
            <a:r>
              <a:rPr lang="en-US" dirty="0" err="1"/>
              <a:t>committeth</a:t>
            </a:r>
            <a:r>
              <a:rPr lang="en-US" dirty="0"/>
              <a:t> adultery: and whoso </a:t>
            </a:r>
            <a:r>
              <a:rPr lang="en-US" dirty="0" err="1"/>
              <a:t>marrieth</a:t>
            </a:r>
            <a:r>
              <a:rPr lang="en-US" dirty="0"/>
              <a:t> her which is put away doth commit adultery. </a:t>
            </a:r>
            <a:r>
              <a:rPr lang="en-US" b="1" dirty="0"/>
              <a:t>Matthew 19:9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0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God’s Instruction on Divorcing Believers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716F5B-21C7-4C22-85DF-0654D45ED47B}"/>
              </a:ext>
            </a:extLst>
          </p:cNvPr>
          <p:cNvSpPr txBox="1"/>
          <p:nvPr/>
        </p:nvSpPr>
        <p:spPr>
          <a:xfrm>
            <a:off x="4209585" y="1690688"/>
            <a:ext cx="3772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1 Corinthians 7:10-11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14D9FE-2670-4B62-A7E9-B82FCF8C4245}"/>
              </a:ext>
            </a:extLst>
          </p:cNvPr>
          <p:cNvSpPr txBox="1">
            <a:spLocks/>
          </p:cNvSpPr>
          <p:nvPr/>
        </p:nvSpPr>
        <p:spPr>
          <a:xfrm>
            <a:off x="838199" y="240686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And he saith unto them, Whosoever shall put away his wife, and marry another, </a:t>
            </a:r>
            <a:r>
              <a:rPr lang="en-US" dirty="0" err="1"/>
              <a:t>committeth</a:t>
            </a:r>
            <a:r>
              <a:rPr lang="en-US" dirty="0"/>
              <a:t> adultery against her. And if a woman shall put away her husband, and be married to another, she </a:t>
            </a:r>
            <a:r>
              <a:rPr lang="en-US" dirty="0" err="1"/>
              <a:t>committeth</a:t>
            </a:r>
            <a:r>
              <a:rPr lang="en-US" dirty="0"/>
              <a:t> adultery.</a:t>
            </a:r>
            <a:r>
              <a:rPr lang="en-US" b="1" dirty="0"/>
              <a:t> Mark 10:11-12</a:t>
            </a:r>
            <a:endParaRPr lang="en-US" sz="2400" dirty="0"/>
          </a:p>
          <a:p>
            <a:pPr marL="0" indent="0">
              <a:buNone/>
            </a:pPr>
            <a:r>
              <a:rPr lang="en-US" dirty="0"/>
              <a:t>Whosoever </a:t>
            </a:r>
            <a:r>
              <a:rPr lang="en-US" dirty="0" err="1"/>
              <a:t>putteth</a:t>
            </a:r>
            <a:r>
              <a:rPr lang="en-US" dirty="0"/>
              <a:t> away his wife, and </a:t>
            </a:r>
            <a:r>
              <a:rPr lang="en-US" dirty="0" err="1"/>
              <a:t>marrieth</a:t>
            </a:r>
            <a:r>
              <a:rPr lang="en-US" dirty="0"/>
              <a:t> another, </a:t>
            </a:r>
            <a:r>
              <a:rPr lang="en-US" dirty="0" err="1"/>
              <a:t>committeth</a:t>
            </a:r>
            <a:r>
              <a:rPr lang="en-US" dirty="0"/>
              <a:t> adultery: and whosoever </a:t>
            </a:r>
            <a:r>
              <a:rPr lang="en-US" dirty="0" err="1"/>
              <a:t>marrieth</a:t>
            </a:r>
            <a:r>
              <a:rPr lang="en-US" dirty="0"/>
              <a:t> her that is put away from her husband </a:t>
            </a:r>
            <a:r>
              <a:rPr lang="en-US" dirty="0" err="1"/>
              <a:t>committeth</a:t>
            </a:r>
            <a:r>
              <a:rPr lang="en-US" dirty="0"/>
              <a:t> adultery.</a:t>
            </a:r>
            <a:r>
              <a:rPr lang="en-US" b="1" dirty="0"/>
              <a:t> Luke 16:18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0843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God’s Instruction on Divorcing Believers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716F5B-21C7-4C22-85DF-0654D45ED47B}"/>
              </a:ext>
            </a:extLst>
          </p:cNvPr>
          <p:cNvSpPr txBox="1"/>
          <p:nvPr/>
        </p:nvSpPr>
        <p:spPr>
          <a:xfrm>
            <a:off x="4209585" y="1690688"/>
            <a:ext cx="3772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1 Corinthians 7:10-11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14D9FE-2670-4B62-A7E9-B82FCF8C4245}"/>
              </a:ext>
            </a:extLst>
          </p:cNvPr>
          <p:cNvSpPr txBox="1">
            <a:spLocks/>
          </p:cNvSpPr>
          <p:nvPr/>
        </p:nvSpPr>
        <p:spPr>
          <a:xfrm>
            <a:off x="838199" y="240686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Position 1: Jesus allowed people to get divorced if they broke the marriage covenant (Matthew 19:3-9).</a:t>
            </a:r>
          </a:p>
          <a:p>
            <a:pPr lvl="1"/>
            <a:r>
              <a:rPr lang="en-US" sz="2000" dirty="0"/>
              <a:t>In this instance Jesus is dealing with a specific question: “any cause” divorces.</a:t>
            </a:r>
          </a:p>
          <a:p>
            <a:pPr lvl="1"/>
            <a:r>
              <a:rPr lang="en-US" sz="2000" dirty="0"/>
              <a:t>But is Jesus picking a side in the debate, or staking out a new position?</a:t>
            </a:r>
          </a:p>
          <a:p>
            <a:pPr lvl="1"/>
            <a:r>
              <a:rPr lang="en-US" sz="2000" dirty="0"/>
              <a:t>Careful study of biblical background can be helpful, but one must be cautious to allow this to overrule clear teaching.</a:t>
            </a:r>
          </a:p>
        </p:txBody>
      </p:sp>
    </p:spTree>
    <p:extLst>
      <p:ext uri="{BB962C8B-B14F-4D97-AF65-F5344CB8AC3E}">
        <p14:creationId xmlns:p14="http://schemas.microsoft.com/office/powerpoint/2010/main" val="330697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God’s Instruction on Divorcing Believers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716F5B-21C7-4C22-85DF-0654D45ED47B}"/>
              </a:ext>
            </a:extLst>
          </p:cNvPr>
          <p:cNvSpPr txBox="1"/>
          <p:nvPr/>
        </p:nvSpPr>
        <p:spPr>
          <a:xfrm>
            <a:off x="4209585" y="1690688"/>
            <a:ext cx="3772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1 Corinthians 7:10-11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14D9FE-2670-4B62-A7E9-B82FCF8C4245}"/>
              </a:ext>
            </a:extLst>
          </p:cNvPr>
          <p:cNvSpPr txBox="1">
            <a:spLocks/>
          </p:cNvSpPr>
          <p:nvPr/>
        </p:nvSpPr>
        <p:spPr>
          <a:xfrm>
            <a:off x="838199" y="240686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Position 1: Jesus allowed people to get divorced if they broke the marriage covenant (Matthew 19:3-9).</a:t>
            </a:r>
          </a:p>
          <a:p>
            <a:r>
              <a:rPr lang="en-US" dirty="0"/>
              <a:t>Position 2: Jesus allowed people to get divorced on the grounds of immorality. </a:t>
            </a:r>
          </a:p>
          <a:p>
            <a:pPr lvl="1"/>
            <a:r>
              <a:rPr lang="en-US" dirty="0"/>
              <a:t>Matthew does state that divorce is allowed on the grounds of “fornication,” so this is a hard view to discredit.</a:t>
            </a:r>
          </a:p>
          <a:p>
            <a:pPr lvl="1"/>
            <a:r>
              <a:rPr lang="en-US" dirty="0"/>
              <a:t>But handling Mark and Luke becomes very problematic: Are they really just using hyperbole?</a:t>
            </a:r>
          </a:p>
        </p:txBody>
      </p:sp>
    </p:spTree>
    <p:extLst>
      <p:ext uri="{BB962C8B-B14F-4D97-AF65-F5344CB8AC3E}">
        <p14:creationId xmlns:p14="http://schemas.microsoft.com/office/powerpoint/2010/main" val="160535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God’s Instruction on Divorcing Believers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716F5B-21C7-4C22-85DF-0654D45ED47B}"/>
              </a:ext>
            </a:extLst>
          </p:cNvPr>
          <p:cNvSpPr txBox="1"/>
          <p:nvPr/>
        </p:nvSpPr>
        <p:spPr>
          <a:xfrm>
            <a:off x="4209585" y="1690688"/>
            <a:ext cx="3772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1 Corinthians 7:10-11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14D9FE-2670-4B62-A7E9-B82FCF8C4245}"/>
              </a:ext>
            </a:extLst>
          </p:cNvPr>
          <p:cNvSpPr txBox="1">
            <a:spLocks/>
          </p:cNvSpPr>
          <p:nvPr/>
        </p:nvSpPr>
        <p:spPr>
          <a:xfrm>
            <a:off x="838199" y="240686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Position 1: Jesus allowed people to get divorced if they broke the marriage covenant (Matthew 19:3-9).</a:t>
            </a:r>
          </a:p>
          <a:p>
            <a:r>
              <a:rPr lang="en-US" dirty="0"/>
              <a:t>Position 2: Jesus allowed people to get divorced on the grounds of immorality. </a:t>
            </a:r>
          </a:p>
          <a:p>
            <a:r>
              <a:rPr lang="en-US" dirty="0"/>
              <a:t>Position 3: Jesus didn’t allow divorce.</a:t>
            </a:r>
          </a:p>
          <a:p>
            <a:pPr lvl="1"/>
            <a:r>
              <a:rPr lang="en-US" dirty="0"/>
              <a:t>Arguments for Jesus forbidding divorce.</a:t>
            </a:r>
          </a:p>
          <a:p>
            <a:pPr lvl="2"/>
            <a:r>
              <a:rPr lang="en-US" dirty="0"/>
              <a:t>The absence of any exceptions in Mark, Luke, and 1 Corinthians.</a:t>
            </a:r>
          </a:p>
          <a:p>
            <a:pPr lvl="2"/>
            <a:r>
              <a:rPr lang="en-US" dirty="0"/>
              <a:t>The actual exchange between </a:t>
            </a:r>
            <a:r>
              <a:rPr lang="en-US" dirty="0" err="1"/>
              <a:t>jesus</a:t>
            </a:r>
            <a:r>
              <a:rPr lang="en-US" dirty="0"/>
              <a:t> and the Pharisees</a:t>
            </a:r>
          </a:p>
          <a:p>
            <a:pPr lvl="2"/>
            <a:r>
              <a:rPr lang="en-US" dirty="0"/>
              <a:t>The reaction of the disciples</a:t>
            </a:r>
          </a:p>
        </p:txBody>
      </p:sp>
    </p:spTree>
    <p:extLst>
      <p:ext uri="{BB962C8B-B14F-4D97-AF65-F5344CB8AC3E}">
        <p14:creationId xmlns:p14="http://schemas.microsoft.com/office/powerpoint/2010/main" val="100372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ork in Progress_1 Corinthians">
  <a:themeElements>
    <a:clrScheme name="Work in Progress - 1 Corinthians">
      <a:dk1>
        <a:sysClr val="windowText" lastClr="000000"/>
      </a:dk1>
      <a:lt1>
        <a:sysClr val="window" lastClr="FFFFFF"/>
      </a:lt1>
      <a:dk2>
        <a:srgbClr val="595959"/>
      </a:dk2>
      <a:lt2>
        <a:srgbClr val="E7E6E6"/>
      </a:lt2>
      <a:accent1>
        <a:srgbClr val="B29E16"/>
      </a:accent1>
      <a:accent2>
        <a:srgbClr val="C05D03"/>
      </a:accent2>
      <a:accent3>
        <a:srgbClr val="6D4500"/>
      </a:accent3>
      <a:accent4>
        <a:srgbClr val="A5A7B0"/>
      </a:accent4>
      <a:accent5>
        <a:srgbClr val="A82903"/>
      </a:accent5>
      <a:accent6>
        <a:srgbClr val="757070"/>
      </a:accent6>
      <a:hlink>
        <a:srgbClr val="B29E16"/>
      </a:hlink>
      <a:folHlink>
        <a:srgbClr val="C05D03"/>
      </a:folHlink>
    </a:clrScheme>
    <a:fontScheme name="Work in Progress - 1 Corinthians">
      <a:majorFont>
        <a:latin typeface="Bebas Neue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rk in Progress_1 Corinthians" id="{7C33035B-F530-462E-B255-DA421DCBA12C}" vid="{25FEB19E-0945-4935-B277-102938677C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4883</TotalTime>
  <Words>685</Words>
  <Application>Microsoft Office PowerPoint</Application>
  <PresentationFormat>Widescreen</PresentationFormat>
  <Paragraphs>70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Bebas Neue</vt:lpstr>
      <vt:lpstr>Calibri</vt:lpstr>
      <vt:lpstr>Open Sans</vt:lpstr>
      <vt:lpstr>Work in Progress_1 Corinthians</vt:lpstr>
      <vt:lpstr>PowerPoint Presentation</vt:lpstr>
      <vt:lpstr>Outline of 1 Corinthians 7 </vt:lpstr>
      <vt:lpstr>Series Overview</vt:lpstr>
      <vt:lpstr>God’s Instruction to Widows</vt:lpstr>
      <vt:lpstr>God’s Instruction on Divorcing Believers</vt:lpstr>
      <vt:lpstr>God’s Instruction on Divorcing Believers</vt:lpstr>
      <vt:lpstr>God’s Instruction on Divorcing Believers</vt:lpstr>
      <vt:lpstr>God’s Instruction on Divorcing Believers</vt:lpstr>
      <vt:lpstr>God’s Instruction on Divorcing Believers</vt:lpstr>
      <vt:lpstr>God’s Instruction on Divorcing Believers</vt:lpstr>
      <vt:lpstr>God’s Instruction on Divorcing Unbelievers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Hicks</dc:creator>
  <cp:lastModifiedBy>Ben Hicks</cp:lastModifiedBy>
  <cp:revision>152</cp:revision>
  <dcterms:created xsi:type="dcterms:W3CDTF">2020-01-22T18:15:17Z</dcterms:created>
  <dcterms:modified xsi:type="dcterms:W3CDTF">2021-03-24T21:12:24Z</dcterms:modified>
</cp:coreProperties>
</file>