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6"/>
  </p:notesMasterIdLst>
  <p:sldIdLst>
    <p:sldId id="256" r:id="rId2"/>
    <p:sldId id="647" r:id="rId3"/>
    <p:sldId id="665" r:id="rId4"/>
    <p:sldId id="6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9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28" autoAdjust="0"/>
    <p:restoredTop sz="84968" autoAdjust="0"/>
  </p:normalViewPr>
  <p:slideViewPr>
    <p:cSldViewPr snapToGrid="0">
      <p:cViewPr varScale="1">
        <p:scale>
          <a:sx n="86" d="100"/>
          <a:sy n="86" d="100"/>
        </p:scale>
        <p:origin x="16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(Don’t) Sue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5378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Believers look to the world when they forget spiritual realities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205867" y="1845907"/>
            <a:ext cx="378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6:1-11</a:t>
            </a:r>
          </a:p>
        </p:txBody>
      </p:sp>
    </p:spTree>
    <p:extLst>
      <p:ext uri="{BB962C8B-B14F-4D97-AF65-F5344CB8AC3E}">
        <p14:creationId xmlns:p14="http://schemas.microsoft.com/office/powerpoint/2010/main" val="20817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(Don’t) Sue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162F-C04C-4DF5-891F-CFA4E13215B3}"/>
              </a:ext>
            </a:extLst>
          </p:cNvPr>
          <p:cNvSpPr txBox="1"/>
          <p:nvPr/>
        </p:nvSpPr>
        <p:spPr>
          <a:xfrm>
            <a:off x="4205867" y="1845907"/>
            <a:ext cx="378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6:1-11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500F44-3244-44A0-9112-834DCB4B0B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5620" y="2740025"/>
            <a:ext cx="1155637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look to the world when you forget your eternal destiny (1-3).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look to the world when you forget God’s empowerment (4-5).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look to the world when you forget your testimony (6-7).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look to the world when you forget your family (8).</a:t>
            </a:r>
          </a:p>
          <a:p>
            <a:pPr marL="339725" lvl="1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look to the world when you forget your salvation (9-11).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9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77800"/>
      </p:ext>
    </p:extLst>
  </p:cSld>
  <p:clrMapOvr>
    <a:masterClrMapping/>
  </p:clrMapOvr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5430</TotalTime>
  <Words>97</Words>
  <Application>Microsoft Office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(Don’t) Sue Me</vt:lpstr>
      <vt:lpstr>(Don’t) Sue 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170</cp:revision>
  <dcterms:created xsi:type="dcterms:W3CDTF">2020-01-22T18:15:17Z</dcterms:created>
  <dcterms:modified xsi:type="dcterms:W3CDTF">2021-03-03T22:49:05Z</dcterms:modified>
</cp:coreProperties>
</file>