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9"/>
  </p:notesMasterIdLst>
  <p:sldIdLst>
    <p:sldId id="256" r:id="rId2"/>
    <p:sldId id="647" r:id="rId3"/>
    <p:sldId id="634" r:id="rId4"/>
    <p:sldId id="662" r:id="rId5"/>
    <p:sldId id="663" r:id="rId6"/>
    <p:sldId id="664" r:id="rId7"/>
    <p:sldId id="6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9E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28" autoAdjust="0"/>
    <p:restoredTop sz="84968" autoAdjust="0"/>
  </p:normalViewPr>
  <p:slideViewPr>
    <p:cSldViewPr snapToGrid="0">
      <p:cViewPr varScale="1">
        <p:scale>
          <a:sx n="86" d="100"/>
          <a:sy n="86" d="100"/>
        </p:scale>
        <p:origin x="16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F1A06-1C44-4887-8CD9-7AD9D4E48128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9FAB6-6F17-40D1-BD74-9B9B73762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38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9FAB6-6F17-40D1-BD74-9B9B737620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31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9FAB6-6F17-40D1-BD74-9B9B737620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32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9FAB6-6F17-40D1-BD74-9B9B737620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82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9FAB6-6F17-40D1-BD74-9B9B737620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55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ie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F76783-D580-48A0-A008-E4F8642DD0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14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D34249-C4BB-450B-874F-1CF6E60200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18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F9617-5D83-4841-AC08-18074782D398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23568-1AD9-496E-9806-5E4677E0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C4358A-0B2D-4481-8634-673F793C1D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9816F4-FA17-4A0C-B58A-435CC6335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0" y="1709738"/>
            <a:ext cx="7823200" cy="3090862"/>
          </a:xfrm>
        </p:spPr>
        <p:txBody>
          <a:bodyPr anchor="b">
            <a:noAutofit/>
          </a:bodyPr>
          <a:lstStyle>
            <a:lvl1pPr>
              <a:defRPr sz="1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370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7CB1D-3DEE-4D65-AE7C-7AD2253C2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01DB4-6438-4C87-83C5-DC34CB8F1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173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FA6B4-B410-467C-BEB3-D83A151C6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1CACB-694E-4C6A-9ED2-05D1066778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4DA17A-FC83-4C74-A42E-0DAB19C05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7591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23D02-D7BC-4F57-93CA-08CD23D6C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9CB81-10A0-4281-AC70-B0FD1A5B4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A1551B-8200-43E1-9485-2EADFEEE5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E6626F-122E-47F4-AEE2-905A5E1699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852DA7-6896-4F21-9342-46961CC00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2250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8585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4FA76-807A-4EDE-A3AE-7E6C75A9F0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54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rrow and Accent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EF6DD7-545E-4175-B9B1-B79BA0CDBA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8192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ccent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3E3808-9517-4B97-971F-91C0449435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200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193A517-89A9-4E80-B09F-28BA69D4037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DE88AD-990B-450C-A2FF-99F5D5C47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EE561-501C-49C7-B89C-347B2B957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39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0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8668"/>
            <a:ext cx="12191999" cy="1325563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Judging Angels?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75378"/>
            <a:ext cx="12192000" cy="2548392"/>
          </a:xfrm>
        </p:spPr>
        <p:txBody>
          <a:bodyPr>
            <a:noAutofit/>
          </a:bodyPr>
          <a:lstStyle/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lvl="1" indent="0" algn="ctr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you believe about the end matters in the present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7E162F-C04C-4DF5-891F-CFA4E13215B3}"/>
              </a:ext>
            </a:extLst>
          </p:cNvPr>
          <p:cNvSpPr txBox="1"/>
          <p:nvPr/>
        </p:nvSpPr>
        <p:spPr>
          <a:xfrm>
            <a:off x="4125951" y="1785257"/>
            <a:ext cx="3456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1 Corinthians 6:2-3</a:t>
            </a:r>
          </a:p>
        </p:txBody>
      </p:sp>
    </p:spTree>
    <p:extLst>
      <p:ext uri="{BB962C8B-B14F-4D97-AF65-F5344CB8AC3E}">
        <p14:creationId xmlns:p14="http://schemas.microsoft.com/office/powerpoint/2010/main" val="208177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What happens at the end of the world?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14D9FE-2670-4B62-A7E9-B82FCF8C4245}"/>
              </a:ext>
            </a:extLst>
          </p:cNvPr>
          <p:cNvSpPr txBox="1">
            <a:spLocks/>
          </p:cNvSpPr>
          <p:nvPr/>
        </p:nvSpPr>
        <p:spPr>
          <a:xfrm>
            <a:off x="838199" y="19780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Old Testament expectation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4125" lvl="2" indent="-457200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Jews were looking forward to God returning and setting up a kingdom (Isaiah 11; 2:1-2).</a:t>
            </a:r>
          </a:p>
          <a:p>
            <a:pPr marL="1254125" lvl="2" indent="-457200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would rule this kingdom and judge all the nations (Isaiah 2:3-4; Joel 3:9-16; Zechariah 14:16-19).</a:t>
            </a:r>
          </a:p>
          <a:p>
            <a:pPr marL="1254125" lvl="2" indent="-457200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saints of God would rule with him (Daniel 7:9-14; 26-27).</a:t>
            </a:r>
          </a:p>
          <a:p>
            <a:pPr marL="1254125" lvl="2" indent="-457200">
              <a:lnSpc>
                <a:spcPct val="107000"/>
              </a:lnSpc>
              <a:spcBef>
                <a:spcPts val="0"/>
              </a:spcBef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10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What happens at the end of the world?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14D9FE-2670-4B62-A7E9-B82FCF8C4245}"/>
              </a:ext>
            </a:extLst>
          </p:cNvPr>
          <p:cNvSpPr txBox="1">
            <a:spLocks/>
          </p:cNvSpPr>
          <p:nvPr/>
        </p:nvSpPr>
        <p:spPr>
          <a:xfrm>
            <a:off x="838199" y="19780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Old Testament expectation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New Testament expectation</a:t>
            </a:r>
          </a:p>
          <a:p>
            <a:pPr marL="1254125" lvl="2" indent="-457200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New Testament teaches that the kingdom is still coming (Luke 9:11; Acts 1:6-8).</a:t>
            </a:r>
          </a:p>
          <a:p>
            <a:pPr marL="1254125" lvl="2" indent="-457200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New Testament looks forward to the return of Christ (Titus 2:11-13; 1 Corinthians 15:22-29).</a:t>
            </a:r>
          </a:p>
          <a:p>
            <a:pPr marL="1254125" lvl="2" indent="-457200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New Testament teaches believers will rule with Christ in his kingdom (Revelation 2:26-27; 3:21; 20:4; 22:5).  </a:t>
            </a:r>
          </a:p>
        </p:txBody>
      </p:sp>
    </p:spTree>
    <p:extLst>
      <p:ext uri="{BB962C8B-B14F-4D97-AF65-F5344CB8AC3E}">
        <p14:creationId xmlns:p14="http://schemas.microsoft.com/office/powerpoint/2010/main" val="130387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What happens at the end of the world?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14D9FE-2670-4B62-A7E9-B82FCF8C4245}"/>
              </a:ext>
            </a:extLst>
          </p:cNvPr>
          <p:cNvSpPr txBox="1">
            <a:spLocks/>
          </p:cNvSpPr>
          <p:nvPr/>
        </p:nvSpPr>
        <p:spPr>
          <a:xfrm>
            <a:off x="838199" y="19780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what does it mean to judge angels?</a:t>
            </a:r>
          </a:p>
          <a:p>
            <a:pPr marL="1254125" lvl="2" indent="-457200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Judging could mean “render a verdict” – this would refer to our judging evil angels.</a:t>
            </a:r>
          </a:p>
          <a:p>
            <a:pPr marL="1254125" lvl="2" indent="-457200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Judging could mean “ruling over” – this would refer to our judging the faithful angels. </a:t>
            </a:r>
          </a:p>
          <a:p>
            <a:pPr marL="1254125" lvl="2" indent="-457200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either case, Paul is holding up an incredible destiny to shame the believers for their inappropriate behavior.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66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So what difference does this make to me?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14D9FE-2670-4B62-A7E9-B82FCF8C4245}"/>
              </a:ext>
            </a:extLst>
          </p:cNvPr>
          <p:cNvSpPr txBox="1">
            <a:spLocks/>
          </p:cNvSpPr>
          <p:nvPr/>
        </p:nvSpPr>
        <p:spPr>
          <a:xfrm>
            <a:off x="849350" y="1978026"/>
            <a:ext cx="10970942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want to get our theology right.</a:t>
            </a: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want to understand our Bibles better.</a:t>
            </a: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will live rightly if we think rightly.</a:t>
            </a:r>
          </a:p>
          <a:p>
            <a:pPr marL="1254125" lvl="2" indent="-457200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right eschatology gives us hope in the midst of a discouraging cultural and political atmosphere.</a:t>
            </a:r>
          </a:p>
          <a:p>
            <a:pPr marL="1254125" lvl="2" indent="-457200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right eschatology gives us purpose in the work that God has given us to do.</a:t>
            </a:r>
          </a:p>
          <a:p>
            <a:pPr marL="1254125" lvl="2" indent="-457200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right eschatology challenges us to live worthy of our high and noble calling.</a:t>
            </a:r>
          </a:p>
        </p:txBody>
      </p:sp>
    </p:spTree>
    <p:extLst>
      <p:ext uri="{BB962C8B-B14F-4D97-AF65-F5344CB8AC3E}">
        <p14:creationId xmlns:p14="http://schemas.microsoft.com/office/powerpoint/2010/main" val="421748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77800"/>
      </p:ext>
    </p:extLst>
  </p:cSld>
  <p:clrMapOvr>
    <a:masterClrMapping/>
  </p:clrMapOvr>
</p:sld>
</file>

<file path=ppt/theme/theme1.xml><?xml version="1.0" encoding="utf-8"?>
<a:theme xmlns:a="http://schemas.openxmlformats.org/drawingml/2006/main" name="Work in Progress_1 Corinthians">
  <a:themeElements>
    <a:clrScheme name="Work in Progress - 1 Corinthians">
      <a:dk1>
        <a:sysClr val="windowText" lastClr="000000"/>
      </a:dk1>
      <a:lt1>
        <a:sysClr val="window" lastClr="FFFFFF"/>
      </a:lt1>
      <a:dk2>
        <a:srgbClr val="595959"/>
      </a:dk2>
      <a:lt2>
        <a:srgbClr val="E7E6E6"/>
      </a:lt2>
      <a:accent1>
        <a:srgbClr val="B29E16"/>
      </a:accent1>
      <a:accent2>
        <a:srgbClr val="C05D03"/>
      </a:accent2>
      <a:accent3>
        <a:srgbClr val="6D4500"/>
      </a:accent3>
      <a:accent4>
        <a:srgbClr val="A5A7B0"/>
      </a:accent4>
      <a:accent5>
        <a:srgbClr val="A82903"/>
      </a:accent5>
      <a:accent6>
        <a:srgbClr val="757070"/>
      </a:accent6>
      <a:hlink>
        <a:srgbClr val="B29E16"/>
      </a:hlink>
      <a:folHlink>
        <a:srgbClr val="C05D03"/>
      </a:folHlink>
    </a:clrScheme>
    <a:fontScheme name="Work in Progress - 1 Corinthians">
      <a:majorFont>
        <a:latin typeface="Bebas Neue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rk in Progress_1 Corinthians" id="{7C33035B-F530-462E-B255-DA421DCBA12C}" vid="{25FEB19E-0945-4935-B277-102938677C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5375</TotalTime>
  <Words>317</Words>
  <Application>Microsoft Office PowerPoint</Application>
  <PresentationFormat>Widescreen</PresentationFormat>
  <Paragraphs>32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Bebas Neue</vt:lpstr>
      <vt:lpstr>Calibri</vt:lpstr>
      <vt:lpstr>Open Sans</vt:lpstr>
      <vt:lpstr>Work in Progress_1 Corinthians</vt:lpstr>
      <vt:lpstr>PowerPoint Presentation</vt:lpstr>
      <vt:lpstr>Judging Angels?</vt:lpstr>
      <vt:lpstr>What happens at the end of the world?</vt:lpstr>
      <vt:lpstr>What happens at the end of the world?</vt:lpstr>
      <vt:lpstr>What happens at the end of the world?</vt:lpstr>
      <vt:lpstr>So what difference does this make to me?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Hicks</dc:creator>
  <cp:lastModifiedBy>Ben Hicks</cp:lastModifiedBy>
  <cp:revision>167</cp:revision>
  <dcterms:created xsi:type="dcterms:W3CDTF">2020-01-22T18:15:17Z</dcterms:created>
  <dcterms:modified xsi:type="dcterms:W3CDTF">2021-02-24T23:04:59Z</dcterms:modified>
</cp:coreProperties>
</file>