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15"/>
  </p:notesMasterIdLst>
  <p:sldIdLst>
    <p:sldId id="256" r:id="rId2"/>
    <p:sldId id="635" r:id="rId3"/>
    <p:sldId id="639" r:id="rId4"/>
    <p:sldId id="642" r:id="rId5"/>
    <p:sldId id="640" r:id="rId6"/>
    <p:sldId id="641" r:id="rId7"/>
    <p:sldId id="636" r:id="rId8"/>
    <p:sldId id="647" r:id="rId9"/>
    <p:sldId id="634" r:id="rId10"/>
    <p:sldId id="643" r:id="rId11"/>
    <p:sldId id="644" r:id="rId12"/>
    <p:sldId id="646" r:id="rId13"/>
    <p:sldId id="64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30" autoAdjust="0"/>
    <p:restoredTop sz="84968" autoAdjust="0"/>
  </p:normalViewPr>
  <p:slideViewPr>
    <p:cSldViewPr snapToGrid="0">
      <p:cViewPr varScale="1">
        <p:scale>
          <a:sx n="86" d="100"/>
          <a:sy n="86" d="100"/>
        </p:scale>
        <p:origin x="3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F1A06-1C44-4887-8CD9-7AD9D4E48128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9FAB6-6F17-40D1-BD74-9B9B73762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38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9FAB6-6F17-40D1-BD74-9B9B737620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5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9FAB6-6F17-40D1-BD74-9B9B737620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31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9FAB6-6F17-40D1-BD74-9B9B737620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1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9FAB6-6F17-40D1-BD74-9B9B737620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00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ie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F76783-D580-48A0-A008-E4F8642DD0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14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D34249-C4BB-450B-874F-1CF6E60200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18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F9617-5D83-4841-AC08-18074782D398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23568-1AD9-496E-9806-5E4677E0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C4358A-0B2D-4481-8634-673F793C1D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9816F4-FA17-4A0C-B58A-435CC6335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0" y="1709738"/>
            <a:ext cx="7823200" cy="3090862"/>
          </a:xfrm>
        </p:spPr>
        <p:txBody>
          <a:bodyPr anchor="b">
            <a:noAutofit/>
          </a:bodyPr>
          <a:lstStyle>
            <a:lvl1pPr>
              <a:defRPr sz="1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370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7CB1D-3DEE-4D65-AE7C-7AD2253C2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01DB4-6438-4C87-83C5-DC34CB8F1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173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FA6B4-B410-467C-BEB3-D83A151C6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1CACB-694E-4C6A-9ED2-05D1066778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4DA17A-FC83-4C74-A42E-0DAB19C05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7591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23D02-D7BC-4F57-93CA-08CD23D6C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9CB81-10A0-4281-AC70-B0FD1A5B4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A1551B-8200-43E1-9485-2EADFEEE5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E6626F-122E-47F4-AEE2-905A5E1699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852DA7-6896-4F21-9342-46961CC00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2250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8585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4FA76-807A-4EDE-A3AE-7E6C75A9F0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54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rrow and Accent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EF6DD7-545E-4175-B9B1-B79BA0CDBA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8192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ccent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3E3808-9517-4B97-971F-91C0449435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200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193A517-89A9-4E80-B09F-28BA69D4037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DE88AD-990B-450C-A2FF-99F5D5C47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EE561-501C-49C7-B89C-347B2B957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39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0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How should it happen? The Process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716F5B-21C7-4C22-85DF-0654D45ED47B}"/>
              </a:ext>
            </a:extLst>
          </p:cNvPr>
          <p:cNvSpPr txBox="1"/>
          <p:nvPr/>
        </p:nvSpPr>
        <p:spPr>
          <a:xfrm>
            <a:off x="3687336" y="1690688"/>
            <a:ext cx="4817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1 Corinthians 5:3-5a, 11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B87B880-8D8E-4AC9-BC65-C35237389C8F}"/>
              </a:ext>
            </a:extLst>
          </p:cNvPr>
          <p:cNvSpPr txBox="1">
            <a:spLocks/>
          </p:cNvSpPr>
          <p:nvPr/>
        </p:nvSpPr>
        <p:spPr>
          <a:xfrm>
            <a:off x="689517" y="250666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church should gather under the authority of Christ.</a:t>
            </a: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church should decide as a majority to remove someone from the protection of the church.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church should refuse close associations with someone under church discipline.</a:t>
            </a:r>
          </a:p>
          <a:p>
            <a:pPr marL="339725" lvl="1" indent="0" algn="ctr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400" i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lvl="1" indent="0" algn="ctr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800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what does God hope to accomplish?</a:t>
            </a:r>
            <a:endParaRPr lang="en-US" i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lvl="1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7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Why should it happen? The Purpose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716F5B-21C7-4C22-85DF-0654D45ED47B}"/>
              </a:ext>
            </a:extLst>
          </p:cNvPr>
          <p:cNvSpPr txBox="1"/>
          <p:nvPr/>
        </p:nvSpPr>
        <p:spPr>
          <a:xfrm>
            <a:off x="3687336" y="1690688"/>
            <a:ext cx="4817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1 Corinthians 5:5b-8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B87B880-8D8E-4AC9-BC65-C35237389C8F}"/>
              </a:ext>
            </a:extLst>
          </p:cNvPr>
          <p:cNvSpPr txBox="1">
            <a:spLocks/>
          </p:cNvSpPr>
          <p:nvPr/>
        </p:nvSpPr>
        <p:spPr>
          <a:xfrm>
            <a:off x="689517" y="2506662"/>
            <a:ext cx="10515600" cy="24221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the good of the sinner</a:t>
            </a: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the good of the church</a:t>
            </a: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the glory of Christ</a:t>
            </a:r>
          </a:p>
          <a:p>
            <a:pPr marL="339725" lvl="1" indent="0" algn="ctr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lvl="1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34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What church discipline should look like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B87B880-8D8E-4AC9-BC65-C35237389C8F}"/>
              </a:ext>
            </a:extLst>
          </p:cNvPr>
          <p:cNvSpPr txBox="1">
            <a:spLocks/>
          </p:cNvSpPr>
          <p:nvPr/>
        </p:nvSpPr>
        <p:spPr>
          <a:xfrm>
            <a:off x="633761" y="1993705"/>
            <a:ext cx="10515600" cy="4763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dirty="0"/>
              <a:t>A church discipline level offense must be committed (Matt 18; 1 Cor 5:11; Titus 3:10-11; 2 Thessalonians ).</a:t>
            </a:r>
            <a:endParaRPr lang="en-US" sz="2000" dirty="0"/>
          </a:p>
          <a:p>
            <a:pPr lvl="0"/>
            <a:r>
              <a:rPr lang="en-US" sz="2400" dirty="0"/>
              <a:t>The right focus should be held – restoration (1 Cor 5:5; Matt 18:15).</a:t>
            </a:r>
            <a:endParaRPr lang="en-US" sz="2000" dirty="0"/>
          </a:p>
          <a:p>
            <a:pPr lvl="0"/>
            <a:r>
              <a:rPr lang="en-US" sz="2400" dirty="0"/>
              <a:t>Every effort to restore the erring Christian should be made (Gal 6:1;       Matt 18:15-16).</a:t>
            </a:r>
            <a:endParaRPr lang="en-US" sz="2000" dirty="0"/>
          </a:p>
          <a:p>
            <a:pPr lvl="0"/>
            <a:r>
              <a:rPr lang="en-US" sz="2400" dirty="0"/>
              <a:t>A public gathering of believers should condemn the action and remove the believer from the group (1 Cor 5:4-5; Matt 18:17).</a:t>
            </a:r>
            <a:endParaRPr lang="en-US" sz="2000" dirty="0"/>
          </a:p>
          <a:p>
            <a:pPr lvl="0"/>
            <a:r>
              <a:rPr lang="en-US" sz="2400" dirty="0"/>
              <a:t>The one who is under church discipline should be cut off from the church community (1 Cor 5:11; Matt 18:17).</a:t>
            </a:r>
            <a:endParaRPr lang="en-US" sz="2000" dirty="0"/>
          </a:p>
          <a:p>
            <a:pPr lvl="0"/>
            <a:r>
              <a:rPr lang="en-US" sz="2400" dirty="0"/>
              <a:t>When the sinner repents, they should be welcomed back with great rejoicing (2 Cor 2:5-8).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4574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8668"/>
            <a:ext cx="12191999" cy="1325563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Preserving Purity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75378"/>
            <a:ext cx="12192000" cy="2548392"/>
          </a:xfrm>
        </p:spPr>
        <p:txBody>
          <a:bodyPr>
            <a:noAutofit/>
          </a:bodyPr>
          <a:lstStyle/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lvl="1" indent="0" algn="ctr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church’s purity is my responsibility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7E162F-C04C-4DF5-891F-CFA4E13215B3}"/>
              </a:ext>
            </a:extLst>
          </p:cNvPr>
          <p:cNvSpPr txBox="1"/>
          <p:nvPr/>
        </p:nvSpPr>
        <p:spPr>
          <a:xfrm>
            <a:off x="4125951" y="1785257"/>
            <a:ext cx="3456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1 Corinthians 5:1-8</a:t>
            </a:r>
          </a:p>
        </p:txBody>
      </p:sp>
    </p:spTree>
    <p:extLst>
      <p:ext uri="{BB962C8B-B14F-4D97-AF65-F5344CB8AC3E}">
        <p14:creationId xmlns:p14="http://schemas.microsoft.com/office/powerpoint/2010/main" val="958985023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Two Big Differences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Gentiles and Jews viewed sex very differently. </a:t>
            </a:r>
          </a:p>
          <a:p>
            <a:pPr marL="1254125" lvl="2" indent="-457200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Paul warned Corinthians to “flee immorality” (1 Cor 6:18).</a:t>
            </a:r>
          </a:p>
          <a:p>
            <a:pPr marL="1254125" lvl="2" indent="-457200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Instead, they were to “glorify God in their body” (1 Cor 6:20).</a:t>
            </a: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Gentiles and Jews viewed idolatry very differently.</a:t>
            </a:r>
          </a:p>
          <a:p>
            <a:pPr marL="1254125" lvl="2" indent="-457200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Paul warned Corinthians to “flee idolatry” (1 Cor 10:14).</a:t>
            </a:r>
          </a:p>
          <a:p>
            <a:pPr marL="1254125" lvl="2" indent="-457200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Instead, they were to “do all to the glory of God” (1 Cor 10:31).</a:t>
            </a:r>
          </a:p>
        </p:txBody>
      </p:sp>
    </p:spTree>
    <p:extLst>
      <p:ext uri="{BB962C8B-B14F-4D97-AF65-F5344CB8AC3E}">
        <p14:creationId xmlns:p14="http://schemas.microsoft.com/office/powerpoint/2010/main" val="32887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Outline of 1 Corinthians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8560"/>
          </a:xfrm>
        </p:spPr>
        <p:txBody>
          <a:bodyPr>
            <a:noAutofit/>
          </a:bodyPr>
          <a:lstStyle/>
          <a:p>
            <a:r>
              <a:rPr lang="en-US" dirty="0"/>
              <a:t>Introduction (1:1-9)</a:t>
            </a:r>
          </a:p>
          <a:p>
            <a:r>
              <a:rPr lang="en-US" dirty="0"/>
              <a:t>The Problem of Division and Arrogance	 (1:10-4:21)</a:t>
            </a:r>
          </a:p>
          <a:p>
            <a:r>
              <a:rPr lang="en-US" dirty="0"/>
              <a:t>The Problem of Immorality (5:1-7:40)</a:t>
            </a:r>
          </a:p>
          <a:p>
            <a:pPr lvl="1"/>
            <a:r>
              <a:rPr lang="en-US" dirty="0"/>
              <a:t>Fleeing Immorality (5:1-6:20)</a:t>
            </a:r>
          </a:p>
          <a:p>
            <a:pPr lvl="2"/>
            <a:r>
              <a:rPr lang="en-US" dirty="0"/>
              <a:t>Addressing Immorality in the Church (5:1-13)</a:t>
            </a:r>
          </a:p>
          <a:p>
            <a:pPr lvl="2"/>
            <a:r>
              <a:rPr lang="en-US" dirty="0"/>
              <a:t>Lawsuits in the church (6:1-11)</a:t>
            </a:r>
          </a:p>
          <a:p>
            <a:pPr lvl="2"/>
            <a:r>
              <a:rPr lang="en-US" dirty="0"/>
              <a:t>The church and sexual immorality (6:12-20)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Glorifying God in Your Body </a:t>
            </a:r>
            <a:r>
              <a:rPr lang="en-US" sz="2000" dirty="0"/>
              <a:t>(7:1-40)</a:t>
            </a:r>
          </a:p>
          <a:p>
            <a:pPr lvl="2"/>
            <a:r>
              <a:rPr lang="en-US" sz="1800" dirty="0"/>
              <a:t>Marriage</a:t>
            </a:r>
          </a:p>
          <a:p>
            <a:pPr lvl="2"/>
            <a:r>
              <a:rPr lang="en-US" sz="1800" dirty="0"/>
              <a:t>Divorce </a:t>
            </a:r>
          </a:p>
          <a:p>
            <a:pPr lvl="2"/>
            <a:r>
              <a:rPr lang="en-US" sz="1800" dirty="0"/>
              <a:t>Singleness</a:t>
            </a:r>
          </a:p>
          <a:p>
            <a:pPr lvl="2"/>
            <a:r>
              <a:rPr lang="en-US" sz="1800" dirty="0"/>
              <a:t>Widowhood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639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Outline of 1 Corinthians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Introduction (1:1-9)</a:t>
            </a:r>
          </a:p>
          <a:p>
            <a:r>
              <a:rPr lang="en-US" dirty="0"/>
              <a:t>The Problem of Division and Arrogance	 (1:10-4:21)</a:t>
            </a:r>
          </a:p>
          <a:p>
            <a:r>
              <a:rPr lang="en-US" dirty="0"/>
              <a:t>The Problem of Immorality (5:1-7:40)</a:t>
            </a:r>
          </a:p>
          <a:p>
            <a:r>
              <a:rPr lang="en-US" dirty="0"/>
              <a:t>The Problem of Idolatry (8:1-14:40)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61557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Outline of 1 Corinthians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The Problem of Idolatry (8:1-14:40)</a:t>
            </a:r>
            <a:endParaRPr lang="en-US" sz="2400" dirty="0"/>
          </a:p>
          <a:p>
            <a:pPr lvl="1"/>
            <a:r>
              <a:rPr lang="en-US" dirty="0"/>
              <a:t>Fleeing Idolatry (8:1-11:1)</a:t>
            </a:r>
            <a:endParaRPr lang="en-US" sz="2000" dirty="0"/>
          </a:p>
          <a:p>
            <a:pPr lvl="2"/>
            <a:r>
              <a:rPr lang="en-US" dirty="0"/>
              <a:t>Statement of the Issue (8:1-6)</a:t>
            </a:r>
          </a:p>
          <a:p>
            <a:pPr lvl="2"/>
            <a:r>
              <a:rPr lang="en-US" dirty="0"/>
              <a:t>Abstaining from idolatry out of a love for others (8:7-9:23)</a:t>
            </a:r>
          </a:p>
          <a:p>
            <a:pPr lvl="2"/>
            <a:r>
              <a:rPr lang="en-US" dirty="0"/>
              <a:t>Abstaining from idolatry out of a loyalty to God (9:24-10:22)</a:t>
            </a:r>
          </a:p>
          <a:p>
            <a:pPr lvl="2"/>
            <a:r>
              <a:rPr lang="en-US" dirty="0"/>
              <a:t>Clarifying Instructions (10:23-11:1)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Glorifying God in Worship </a:t>
            </a:r>
            <a:r>
              <a:rPr lang="en-US" sz="2000" dirty="0"/>
              <a:t>(11:2-14:40) </a:t>
            </a:r>
          </a:p>
          <a:p>
            <a:pPr lvl="2"/>
            <a:r>
              <a:rPr lang="en-US" dirty="0"/>
              <a:t>Head Coverings (11:2-16)</a:t>
            </a:r>
          </a:p>
          <a:p>
            <a:pPr lvl="2"/>
            <a:r>
              <a:rPr lang="en-US" dirty="0"/>
              <a:t>The Lord’s Supper (11:17-34)	</a:t>
            </a:r>
            <a:endParaRPr lang="en-US" sz="1600" dirty="0"/>
          </a:p>
          <a:p>
            <a:pPr lvl="2"/>
            <a:r>
              <a:rPr lang="en-US" dirty="0"/>
              <a:t>Spiritual Gifts (12:1-14:40)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5696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Outline of 1 Corinthians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Introduction (1:1-9)</a:t>
            </a:r>
          </a:p>
          <a:p>
            <a:r>
              <a:rPr lang="en-US" dirty="0"/>
              <a:t>The Problem of Division and Arrogance	 (1:10-4:21)</a:t>
            </a:r>
          </a:p>
          <a:p>
            <a:r>
              <a:rPr lang="en-US" dirty="0"/>
              <a:t>The Problem of Immorality (5:1-7:40)</a:t>
            </a:r>
          </a:p>
          <a:p>
            <a:r>
              <a:rPr lang="en-US" dirty="0"/>
              <a:t>The Problem of Idolatry (8:1-14:40)</a:t>
            </a:r>
            <a:endParaRPr lang="en-US" sz="2400" dirty="0"/>
          </a:p>
          <a:p>
            <a:r>
              <a:rPr lang="en-US" dirty="0"/>
              <a:t>The Resurrection (15:1-58)</a:t>
            </a:r>
            <a:endParaRPr lang="en-US" sz="2400" dirty="0"/>
          </a:p>
          <a:p>
            <a:r>
              <a:rPr lang="en-US" dirty="0"/>
              <a:t>The Collection (16:1-4)</a:t>
            </a:r>
            <a:endParaRPr lang="en-US" sz="2400" dirty="0"/>
          </a:p>
          <a:p>
            <a:r>
              <a:rPr lang="en-US" dirty="0"/>
              <a:t>Travel Plans and Instructions (16:5-18)</a:t>
            </a:r>
            <a:endParaRPr lang="en-US" sz="2400" dirty="0"/>
          </a:p>
          <a:p>
            <a:r>
              <a:rPr lang="en-US" dirty="0"/>
              <a:t>Final Greetings (16:19-21)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956517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8668"/>
            <a:ext cx="12191999" cy="1325563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Preserving Purity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7E162F-C04C-4DF5-891F-CFA4E13215B3}"/>
              </a:ext>
            </a:extLst>
          </p:cNvPr>
          <p:cNvSpPr txBox="1"/>
          <p:nvPr/>
        </p:nvSpPr>
        <p:spPr>
          <a:xfrm>
            <a:off x="4125951" y="1785257"/>
            <a:ext cx="3456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1 Corinthians 5:1-8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2F51DD8-5FC4-412F-B896-0BD7872BBE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5" b="99860" l="3800" r="97867">
                        <a14:foregroundMark x1="4333" y1="69263" x2="867" y2="17474"/>
                        <a14:foregroundMark x1="867" y1="17474" x2="6467" y2="6386"/>
                        <a14:foregroundMark x1="6467" y1="6386" x2="32400" y2="2947"/>
                        <a14:foregroundMark x1="32400" y1="2947" x2="93000" y2="8632"/>
                        <a14:foregroundMark x1="93000" y1="8632" x2="95333" y2="73123"/>
                        <a14:foregroundMark x1="49333" y1="1895" x2="24400" y2="12491"/>
                        <a14:foregroundMark x1="24400" y1="12491" x2="18400" y2="17474"/>
                        <a14:foregroundMark x1="5533" y1="4702" x2="4067" y2="19368"/>
                        <a14:foregroundMark x1="4067" y1="19368" x2="9867" y2="44912"/>
                        <a14:foregroundMark x1="9867" y1="44912" x2="3800" y2="72842"/>
                        <a14:foregroundMark x1="21600" y1="5965" x2="29067" y2="13684"/>
                        <a14:foregroundMark x1="29067" y1="13684" x2="40667" y2="14456"/>
                        <a14:foregroundMark x1="40667" y1="14456" x2="76933" y2="11088"/>
                        <a14:foregroundMark x1="76933" y1="11088" x2="91000" y2="12632"/>
                        <a14:foregroundMark x1="6533" y1="13404" x2="17867" y2="13123"/>
                        <a14:foregroundMark x1="17867" y1="13123" x2="30733" y2="13404"/>
                        <a14:foregroundMark x1="30733" y1="13404" x2="41333" y2="16982"/>
                        <a14:foregroundMark x1="41333" y1="16982" x2="73867" y2="13123"/>
                        <a14:foregroundMark x1="73867" y1="13123" x2="93200" y2="14947"/>
                        <a14:foregroundMark x1="33533" y1="8000" x2="56667" y2="14807"/>
                        <a14:foregroundMark x1="56667" y1="14807" x2="75867" y2="15158"/>
                        <a14:foregroundMark x1="45667" y1="8561" x2="21133" y2="20351"/>
                        <a14:foregroundMark x1="6000" y1="65684" x2="56467" y2="61053"/>
                        <a14:foregroundMark x1="56467" y1="61053" x2="83067" y2="61333"/>
                        <a14:foregroundMark x1="83067" y1="61333" x2="70267" y2="69193"/>
                        <a14:foregroundMark x1="70267" y1="69193" x2="11933" y2="65193"/>
                        <a14:foregroundMark x1="11933" y1="65193" x2="24933" y2="69965"/>
                        <a14:foregroundMark x1="24933" y1="69965" x2="78000" y2="58526"/>
                        <a14:foregroundMark x1="78000" y1="58526" x2="88667" y2="59860"/>
                        <a14:foregroundMark x1="88667" y1="59860" x2="74800" y2="65965"/>
                        <a14:foregroundMark x1="74800" y1="65965" x2="9333" y2="63649"/>
                        <a14:foregroundMark x1="9333" y1="63649" x2="20267" y2="68491"/>
                        <a14:foregroundMark x1="20267" y1="68491" x2="87067" y2="64421"/>
                        <a14:foregroundMark x1="87067" y1="64421" x2="83467" y2="69754"/>
                        <a14:foregroundMark x1="4333" y1="68982" x2="15333" y2="69544"/>
                        <a14:foregroundMark x1="15333" y1="69544" x2="23800" y2="65684"/>
                        <a14:foregroundMark x1="33267" y1="57193" x2="43533" y2="59789"/>
                        <a14:foregroundMark x1="43533" y1="59789" x2="48533" y2="71298"/>
                        <a14:foregroundMark x1="48533" y1="71298" x2="48133" y2="73333"/>
                        <a14:foregroundMark x1="59067" y1="60070" x2="68267" y2="65333"/>
                        <a14:foregroundMark x1="68267" y1="65333" x2="79800" y2="68211"/>
                        <a14:foregroundMark x1="79800" y1="68211" x2="91200" y2="65965"/>
                        <a14:foregroundMark x1="48600" y1="56982" x2="47667" y2="67228"/>
                        <a14:foregroundMark x1="70533" y1="62316" x2="80467" y2="67088"/>
                        <a14:foregroundMark x1="80467" y1="67088" x2="73467" y2="68491"/>
                        <a14:foregroundMark x1="84133" y1="62877" x2="90733" y2="69754"/>
                        <a14:foregroundMark x1="97400" y1="75930" x2="93800" y2="65544"/>
                        <a14:foregroundMark x1="93800" y1="65544" x2="97933" y2="42526"/>
                        <a14:foregroundMark x1="97933" y1="42526" x2="97267" y2="2667"/>
                        <a14:foregroundMark x1="12133" y1="11298" x2="23733" y2="11298"/>
                        <a14:foregroundMark x1="23733" y1="11298" x2="53467" y2="8982"/>
                        <a14:foregroundMark x1="25000" y1="78105" x2="25333" y2="99439"/>
                        <a14:foregroundMark x1="24467" y1="79298" x2="25000" y2="99439"/>
                        <a14:foregroundMark x1="25733" y1="90316" x2="47067" y2="89684"/>
                        <a14:foregroundMark x1="47067" y1="89684" x2="58467" y2="90246"/>
                        <a14:foregroundMark x1="58467" y1="90246" x2="69133" y2="89895"/>
                        <a14:foregroundMark x1="69133" y1="89895" x2="75400" y2="90105"/>
                        <a14:foregroundMark x1="75133" y1="78737" x2="75867" y2="998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5951" y="2581905"/>
            <a:ext cx="3656007" cy="34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4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8668"/>
            <a:ext cx="12191999" cy="1325563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Preserving Purity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75378"/>
            <a:ext cx="12192000" cy="2548392"/>
          </a:xfrm>
        </p:spPr>
        <p:txBody>
          <a:bodyPr>
            <a:noAutofit/>
          </a:bodyPr>
          <a:lstStyle/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lvl="1" indent="0" algn="ctr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church’s purity is my responsibility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7E162F-C04C-4DF5-891F-CFA4E13215B3}"/>
              </a:ext>
            </a:extLst>
          </p:cNvPr>
          <p:cNvSpPr txBox="1"/>
          <p:nvPr/>
        </p:nvSpPr>
        <p:spPr>
          <a:xfrm>
            <a:off x="4125951" y="1785257"/>
            <a:ext cx="3456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1 Corinthians 5:1-8</a:t>
            </a:r>
          </a:p>
        </p:txBody>
      </p:sp>
    </p:spTree>
    <p:extLst>
      <p:ext uri="{BB962C8B-B14F-4D97-AF65-F5344CB8AC3E}">
        <p14:creationId xmlns:p14="http://schemas.microsoft.com/office/powerpoint/2010/main" val="4230420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What needed to happen? The Problem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716F5B-21C7-4C22-85DF-0654D45ED47B}"/>
              </a:ext>
            </a:extLst>
          </p:cNvPr>
          <p:cNvSpPr txBox="1"/>
          <p:nvPr/>
        </p:nvSpPr>
        <p:spPr>
          <a:xfrm>
            <a:off x="4125951" y="1785257"/>
            <a:ext cx="3456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1 Corinthians 5:1-2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14D9FE-2670-4B62-A7E9-B82FCF8C4245}"/>
              </a:ext>
            </a:extLst>
          </p:cNvPr>
          <p:cNvSpPr txBox="1">
            <a:spLocks/>
          </p:cNvSpPr>
          <p:nvPr/>
        </p:nvSpPr>
        <p:spPr>
          <a:xfrm>
            <a:off x="838200" y="270285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Corinthians needed to have the right attitude - mourning</a:t>
            </a:r>
          </a:p>
          <a:p>
            <a:pPr marL="1254125" lvl="2" indent="-457200">
              <a:lnSpc>
                <a:spcPct val="107000"/>
              </a:lnSpc>
              <a:spcBef>
                <a:spcPts val="0"/>
              </a:spcBef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Corinthians needed to do the actions – removal</a:t>
            </a: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lvl="1" indent="0" algn="ctr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 you just remove someone from the church?</a:t>
            </a:r>
            <a:endParaRPr lang="en-US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lvl="1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16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Work in Progress_1 Corinthians">
  <a:themeElements>
    <a:clrScheme name="Work in Progress - 1 Corinthians">
      <a:dk1>
        <a:sysClr val="windowText" lastClr="000000"/>
      </a:dk1>
      <a:lt1>
        <a:sysClr val="window" lastClr="FFFFFF"/>
      </a:lt1>
      <a:dk2>
        <a:srgbClr val="595959"/>
      </a:dk2>
      <a:lt2>
        <a:srgbClr val="E7E6E6"/>
      </a:lt2>
      <a:accent1>
        <a:srgbClr val="B29E16"/>
      </a:accent1>
      <a:accent2>
        <a:srgbClr val="C05D03"/>
      </a:accent2>
      <a:accent3>
        <a:srgbClr val="6D4500"/>
      </a:accent3>
      <a:accent4>
        <a:srgbClr val="A5A7B0"/>
      </a:accent4>
      <a:accent5>
        <a:srgbClr val="A82903"/>
      </a:accent5>
      <a:accent6>
        <a:srgbClr val="757070"/>
      </a:accent6>
      <a:hlink>
        <a:srgbClr val="B29E16"/>
      </a:hlink>
      <a:folHlink>
        <a:srgbClr val="C05D03"/>
      </a:folHlink>
    </a:clrScheme>
    <a:fontScheme name="Work in Progress - 1 Corinthians">
      <a:majorFont>
        <a:latin typeface="Bebas Neue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rk in Progress_1 Corinthians" id="{7C33035B-F530-462E-B255-DA421DCBA12C}" vid="{25FEB19E-0945-4935-B277-102938677C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4819</TotalTime>
  <Words>593</Words>
  <Application>Microsoft Office PowerPoint</Application>
  <PresentationFormat>Widescreen</PresentationFormat>
  <Paragraphs>92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Bebas Neue</vt:lpstr>
      <vt:lpstr>Calibri</vt:lpstr>
      <vt:lpstr>Open Sans</vt:lpstr>
      <vt:lpstr>Work in Progress_1 Corinthians</vt:lpstr>
      <vt:lpstr>PowerPoint Presentation</vt:lpstr>
      <vt:lpstr>Two Big Differences</vt:lpstr>
      <vt:lpstr>Outline of 1 Corinthians</vt:lpstr>
      <vt:lpstr>Outline of 1 Corinthians</vt:lpstr>
      <vt:lpstr>Outline of 1 Corinthians</vt:lpstr>
      <vt:lpstr>Outline of 1 Corinthians</vt:lpstr>
      <vt:lpstr>Preserving Purity</vt:lpstr>
      <vt:lpstr>Preserving Purity</vt:lpstr>
      <vt:lpstr>What needed to happen? The Problem</vt:lpstr>
      <vt:lpstr>How should it happen? The Process</vt:lpstr>
      <vt:lpstr>Why should it happen? The Purpose</vt:lpstr>
      <vt:lpstr>What church discipline should look like</vt:lpstr>
      <vt:lpstr>Preserving Purity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Hicks</dc:creator>
  <cp:lastModifiedBy>Ben Hicks</cp:lastModifiedBy>
  <cp:revision>145</cp:revision>
  <dcterms:created xsi:type="dcterms:W3CDTF">2020-01-22T18:15:17Z</dcterms:created>
  <dcterms:modified xsi:type="dcterms:W3CDTF">2021-01-27T22:29:56Z</dcterms:modified>
</cp:coreProperties>
</file>