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8"/>
  </p:notesMasterIdLst>
  <p:sldIdLst>
    <p:sldId id="256" r:id="rId2"/>
    <p:sldId id="636" r:id="rId3"/>
    <p:sldId id="635" r:id="rId4"/>
    <p:sldId id="638" r:id="rId5"/>
    <p:sldId id="643" r:id="rId6"/>
    <p:sldId id="64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30" autoAdjust="0"/>
    <p:restoredTop sz="84968" autoAdjust="0"/>
  </p:normalViewPr>
  <p:slideViewPr>
    <p:cSldViewPr snapToGrid="0">
      <p:cViewPr>
        <p:scale>
          <a:sx n="66" d="100"/>
          <a:sy n="66" d="100"/>
        </p:scale>
        <p:origin x="411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1A06-1C44-4887-8CD9-7AD9D4E48128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FAB6-6F17-40D1-BD74-9B9B73762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3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i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F76783-D580-48A0-A008-E4F8642DD0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1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D34249-C4BB-450B-874F-1CF6E6020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1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F9617-5D83-4841-AC08-18074782D398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23568-1AD9-496E-9806-5E4677E02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C4358A-0B2D-4481-8634-673F793C1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816F4-FA17-4A0C-B58A-435CC6335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1709738"/>
            <a:ext cx="7823200" cy="3090862"/>
          </a:xfrm>
        </p:spPr>
        <p:txBody>
          <a:bodyPr anchor="b">
            <a:noAutofit/>
          </a:bodyPr>
          <a:lstStyle>
            <a:lvl1pPr>
              <a:defRPr sz="1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7CB1D-3DEE-4D65-AE7C-7AD2253C2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1DB4-6438-4C87-83C5-DC34CB8F1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1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A6B4-B410-467C-BEB3-D83A151C6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1CACB-694E-4C6A-9ED2-05D10667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DA17A-FC83-4C74-A42E-0DAB19C05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59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3D02-D7BC-4F57-93CA-08CD23D6C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9CB81-10A0-4281-AC70-B0FD1A5B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1551B-8200-43E1-9485-2EADFEEE5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626F-122E-47F4-AEE2-905A5E169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852DA7-6896-4F21-9342-46961CC00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25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58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4FA76-807A-4EDE-A3AE-7E6C75A9F0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ow and 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F6DD7-545E-4175-B9B1-B79BA0CDBA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819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cent with B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E3808-9517-4B97-971F-91C0449435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D72A4-3B4C-4B51-BB11-4FACD401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00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93A517-89A9-4E80-B09F-28BA69D403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E88AD-990B-450C-A2FF-99F5D5C4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EE561-501C-49C7-B89C-347B2B957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39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A Model of Spiritual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5257"/>
            <a:ext cx="12192000" cy="2548392"/>
          </a:xfrm>
        </p:spPr>
        <p:txBody>
          <a:bodyPr>
            <a:noAutofit/>
          </a:bodyPr>
          <a:lstStyle/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93C19-1536-442F-B068-C0396C4B7377}"/>
              </a:ext>
            </a:extLst>
          </p:cNvPr>
          <p:cNvSpPr txBox="1"/>
          <p:nvPr/>
        </p:nvSpPr>
        <p:spPr>
          <a:xfrm>
            <a:off x="1609724" y="3543157"/>
            <a:ext cx="8972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happens to those who follow you should matter to you.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F793C-0D04-4C91-A7FE-466CBAE79C62}"/>
              </a:ext>
            </a:extLst>
          </p:cNvPr>
          <p:cNvSpPr txBox="1"/>
          <p:nvPr/>
        </p:nvSpPr>
        <p:spPr>
          <a:xfrm>
            <a:off x="1609724" y="1734231"/>
            <a:ext cx="897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Corinthians 4:14-21</a:t>
            </a:r>
          </a:p>
        </p:txBody>
      </p:sp>
    </p:spTree>
    <p:extLst>
      <p:ext uri="{BB962C8B-B14F-4D97-AF65-F5344CB8AC3E}">
        <p14:creationId xmlns:p14="http://schemas.microsoft.com/office/powerpoint/2010/main" val="403774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0531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Spiritual leaders should personally invested in those they lead (</a:t>
            </a:r>
            <a:r>
              <a:rPr lang="en-US" sz="3600" dirty="0" err="1"/>
              <a:t>vv</a:t>
            </a:r>
            <a:r>
              <a:rPr lang="en-US" sz="3600" dirty="0"/>
              <a:t> 14-15).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leaders care about the spiritual growth of the people they lead.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leaders feel a sense of personal responsibility.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210" y="331560"/>
            <a:ext cx="11607580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Spiritual leaders should best set a godly example (</a:t>
            </a:r>
            <a:r>
              <a:rPr lang="en-US" sz="3600" dirty="0" err="1"/>
              <a:t>vv</a:t>
            </a:r>
            <a:r>
              <a:rPr lang="en-US" sz="3600" dirty="0"/>
              <a:t> 16-17)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set a godly example by their lives.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set a godly example by their teaching.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1" y="324303"/>
            <a:ext cx="12182819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Spiritual leaders should be balance in their correction (</a:t>
            </a:r>
            <a:r>
              <a:rPr lang="en-US" sz="3600" dirty="0" err="1"/>
              <a:t>vv</a:t>
            </a:r>
            <a:r>
              <a:rPr lang="en-US" sz="3600" dirty="0"/>
              <a:t> 18-21)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know when firm correction is needed.</a:t>
            </a: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6925" lvl="1" indent="-457200">
              <a:lnSpc>
                <a:spcPct val="107000"/>
              </a:lnSpc>
              <a:spcBef>
                <a:spcPts val="0"/>
              </a:spcBef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know when gentle correction is needed (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Galatians 6:1).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668"/>
            <a:ext cx="12191999" cy="1325563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A Model of Spiritual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5257"/>
            <a:ext cx="12192000" cy="2548392"/>
          </a:xfrm>
        </p:spPr>
        <p:txBody>
          <a:bodyPr>
            <a:noAutofit/>
          </a:bodyPr>
          <a:lstStyle/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9725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171E9-9C5A-45F8-B5A8-D55E27235A77}"/>
              </a:ext>
            </a:extLst>
          </p:cNvPr>
          <p:cNvSpPr txBox="1"/>
          <p:nvPr/>
        </p:nvSpPr>
        <p:spPr>
          <a:xfrm>
            <a:off x="1609724" y="1734231"/>
            <a:ext cx="8972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Corinthians 4:14-21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229BA-01BC-451B-979E-6BE570671723}"/>
              </a:ext>
            </a:extLst>
          </p:cNvPr>
          <p:cNvSpPr txBox="1"/>
          <p:nvPr/>
        </p:nvSpPr>
        <p:spPr>
          <a:xfrm>
            <a:off x="1609724" y="3543157"/>
            <a:ext cx="8972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happens to those who follow you should matter to you.</a:t>
            </a:r>
          </a:p>
        </p:txBody>
      </p:sp>
    </p:spTree>
    <p:extLst>
      <p:ext uri="{BB962C8B-B14F-4D97-AF65-F5344CB8AC3E}">
        <p14:creationId xmlns:p14="http://schemas.microsoft.com/office/powerpoint/2010/main" val="7878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ork in Progress_1 Corinthians">
  <a:themeElements>
    <a:clrScheme name="Work in Progress - 1 Corinthian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29E16"/>
      </a:accent1>
      <a:accent2>
        <a:srgbClr val="C05D03"/>
      </a:accent2>
      <a:accent3>
        <a:srgbClr val="6D4500"/>
      </a:accent3>
      <a:accent4>
        <a:srgbClr val="A5A7B0"/>
      </a:accent4>
      <a:accent5>
        <a:srgbClr val="A82903"/>
      </a:accent5>
      <a:accent6>
        <a:srgbClr val="757070"/>
      </a:accent6>
      <a:hlink>
        <a:srgbClr val="B29E16"/>
      </a:hlink>
      <a:folHlink>
        <a:srgbClr val="C05D03"/>
      </a:folHlink>
    </a:clrScheme>
    <a:fontScheme name="Work in Progress - 1 Corinthian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 in Progress_1 Corinthians" id="{7C33035B-F530-462E-B255-DA421DCBA12C}" vid="{25FEB19E-0945-4935-B277-102938677C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4843</TotalTime>
  <Words>137</Words>
  <Application>Microsoft Office PowerPoint</Application>
  <PresentationFormat>Widescreen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Bebas Neue</vt:lpstr>
      <vt:lpstr>Calibri</vt:lpstr>
      <vt:lpstr>Open Sans</vt:lpstr>
      <vt:lpstr>Work in Progress_1 Corinthians</vt:lpstr>
      <vt:lpstr>PowerPoint Presentation</vt:lpstr>
      <vt:lpstr>A Model of Spiritual Leadership</vt:lpstr>
      <vt:lpstr>Spiritual leaders should personally invested in those they lead (vv 14-15).</vt:lpstr>
      <vt:lpstr>Spiritual leaders should best set a godly example (vv 16-17)</vt:lpstr>
      <vt:lpstr>Spiritual leaders should be balance in their correction (vv 18-21)</vt:lpstr>
      <vt:lpstr>A Model of Spiritual Leadership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Hicks</dc:creator>
  <cp:lastModifiedBy>Ben Hicks</cp:lastModifiedBy>
  <cp:revision>148</cp:revision>
  <dcterms:created xsi:type="dcterms:W3CDTF">2020-01-22T18:15:17Z</dcterms:created>
  <dcterms:modified xsi:type="dcterms:W3CDTF">2021-01-21T01:49:14Z</dcterms:modified>
</cp:coreProperties>
</file>