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9"/>
  </p:notesMasterIdLst>
  <p:sldIdLst>
    <p:sldId id="256" r:id="rId2"/>
    <p:sldId id="636" r:id="rId3"/>
    <p:sldId id="635" r:id="rId4"/>
    <p:sldId id="638" r:id="rId5"/>
    <p:sldId id="639" r:id="rId6"/>
    <p:sldId id="640" r:id="rId7"/>
    <p:sldId id="64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 varScale="1">
        <p:scale>
          <a:sx n="72" d="100"/>
          <a:sy n="72" d="100"/>
        </p:scale>
        <p:origin x="17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God’s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3C19-1536-442F-B068-C0396C4B7377}"/>
              </a:ext>
            </a:extLst>
          </p:cNvPr>
          <p:cNvSpPr txBox="1"/>
          <p:nvPr/>
        </p:nvSpPr>
        <p:spPr>
          <a:xfrm>
            <a:off x="1609724" y="3543157"/>
            <a:ext cx="897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God’s judgment counts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F793C-0D04-4C91-A7FE-466CBAE79C62}"/>
              </a:ext>
            </a:extLst>
          </p:cNvPr>
          <p:cNvSpPr txBox="1"/>
          <p:nvPr/>
        </p:nvSpPr>
        <p:spPr>
          <a:xfrm>
            <a:off x="1609724" y="1734231"/>
            <a:ext cx="897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Corinthians 4:1-5</a:t>
            </a:r>
          </a:p>
        </p:txBody>
      </p:sp>
    </p:spTree>
    <p:extLst>
      <p:ext uri="{BB962C8B-B14F-4D97-AF65-F5344CB8AC3E}">
        <p14:creationId xmlns:p14="http://schemas.microsoft.com/office/powerpoint/2010/main" val="403774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Believers should hold ministers to God’s standards (</a:t>
            </a:r>
            <a:r>
              <a:rPr lang="en-US" sz="3600" dirty="0" err="1"/>
              <a:t>vv</a:t>
            </a:r>
            <a:r>
              <a:rPr lang="en-US" sz="3600" dirty="0"/>
              <a:t> 1-2)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think of leaders in the right category – they are servants.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think of leaders with the right criterion – they must be faithful.</a:t>
            </a:r>
          </a:p>
        </p:txBody>
      </p:sp>
    </p:spTree>
    <p:extLst>
      <p:ext uri="{BB962C8B-B14F-4D97-AF65-F5344CB8AC3E}">
        <p14:creationId xmlns:p14="http://schemas.microsoft.com/office/powerpoint/2010/main" val="3288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Believers should ignore human judgment (</a:t>
            </a:r>
            <a:r>
              <a:rPr lang="en-US" sz="3600" dirty="0" err="1"/>
              <a:t>vv</a:t>
            </a:r>
            <a:r>
              <a:rPr lang="en-US" sz="3600" dirty="0"/>
              <a:t> 3-4)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ignore the judgment of other people.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ignore the judgment of our conscience.</a:t>
            </a:r>
          </a:p>
        </p:txBody>
      </p:sp>
    </p:spTree>
    <p:extLst>
      <p:ext uri="{BB962C8B-B14F-4D97-AF65-F5344CB8AC3E}">
        <p14:creationId xmlns:p14="http://schemas.microsoft.com/office/powerpoint/2010/main" val="17190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Believers should ignore human judgment (</a:t>
            </a:r>
            <a:r>
              <a:rPr lang="en-US" sz="3600" dirty="0" err="1"/>
              <a:t>vv</a:t>
            </a:r>
            <a:r>
              <a:rPr lang="en-US" sz="3600" dirty="0"/>
              <a:t> 3-4)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ignore the judgment of other people.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ignore the </a:t>
            </a:r>
            <a:r>
              <a:rPr lang="en-US" sz="2800" strike="sngStrik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judgment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approval of our conscience.</a:t>
            </a:r>
          </a:p>
        </p:txBody>
      </p:sp>
    </p:spTree>
    <p:extLst>
      <p:ext uri="{BB962C8B-B14F-4D97-AF65-F5344CB8AC3E}">
        <p14:creationId xmlns:p14="http://schemas.microsoft.com/office/powerpoint/2010/main" val="15514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Believers should wait for God’s judgment (v 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will reveal all things.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will reward.</a:t>
            </a:r>
          </a:p>
        </p:txBody>
      </p:sp>
    </p:spTree>
    <p:extLst>
      <p:ext uri="{BB962C8B-B14F-4D97-AF65-F5344CB8AC3E}">
        <p14:creationId xmlns:p14="http://schemas.microsoft.com/office/powerpoint/2010/main" val="8912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God’s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3C19-1536-442F-B068-C0396C4B7377}"/>
              </a:ext>
            </a:extLst>
          </p:cNvPr>
          <p:cNvSpPr txBox="1"/>
          <p:nvPr/>
        </p:nvSpPr>
        <p:spPr>
          <a:xfrm>
            <a:off x="970514" y="1925017"/>
            <a:ext cx="102509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God’s judgment counts, so…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ministers (and yourself) to God’s standards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Ignore Human Judgment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for God’s Judgment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8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4688</TotalTime>
  <Words>149</Words>
  <Application>Microsoft Office PowerPoint</Application>
  <PresentationFormat>Widescreen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God’s Standard</vt:lpstr>
      <vt:lpstr>Believers should hold ministers to God’s standards (vv 1-2)</vt:lpstr>
      <vt:lpstr>Believers should ignore human judgment (vv 3-4)</vt:lpstr>
      <vt:lpstr>Believers should ignore human judgment (vv 3-4)</vt:lpstr>
      <vt:lpstr>Believers should wait for God’s judgment (v 5)</vt:lpstr>
      <vt:lpstr>God’s Standard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141</cp:revision>
  <dcterms:created xsi:type="dcterms:W3CDTF">2020-01-22T18:15:17Z</dcterms:created>
  <dcterms:modified xsi:type="dcterms:W3CDTF">2021-01-06T21:37:50Z</dcterms:modified>
</cp:coreProperties>
</file>