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7"/>
  </p:notesMasterIdLst>
  <p:sldIdLst>
    <p:sldId id="256" r:id="rId2"/>
    <p:sldId id="636" r:id="rId3"/>
    <p:sldId id="635" r:id="rId4"/>
    <p:sldId id="634" r:id="rId5"/>
    <p:sldId id="63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>
        <p:scale>
          <a:sx n="74" d="100"/>
          <a:sy n="74" d="100"/>
        </p:scale>
        <p:origin x="90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How Not to Build the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Beware Blindly Following Human Methodologies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of the wisdom of the world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people try to build the church giving people entertainment.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Some people try to build the church by running it like a business.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Some people try to build the church by meeting physical needs.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rejection of the world’s wisdom.</a:t>
            </a:r>
          </a:p>
        </p:txBody>
      </p:sp>
    </p:spTree>
    <p:extLst>
      <p:ext uri="{BB962C8B-B14F-4D97-AF65-F5344CB8AC3E}">
        <p14:creationId xmlns:p14="http://schemas.microsoft.com/office/powerpoint/2010/main" val="3288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Beware Proudly Following Christian Personalities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biblical perspective realizes that all things belong to us.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 are destined to inherit the world.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Christian ministers are servants and belong to the people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2625" lvl="1" indent="-3429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biblical perspective realizes that we all belong to God.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Application: So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2" y="1808921"/>
            <a:ext cx="11297478" cy="3591339"/>
          </a:xfrm>
        </p:spPr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always run the risk of falling into the problems Corinth faced.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beware the danger of Christians building a following.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beware the pull of our own hearts to trust human methods and personalities.</a:t>
            </a:r>
          </a:p>
        </p:txBody>
      </p:sp>
    </p:spTree>
    <p:extLst>
      <p:ext uri="{BB962C8B-B14F-4D97-AF65-F5344CB8AC3E}">
        <p14:creationId xmlns:p14="http://schemas.microsoft.com/office/powerpoint/2010/main" val="248087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4649</TotalTime>
  <Words>157</Words>
  <Application>Microsoft Office PowerPoint</Application>
  <PresentationFormat>Widescreen</PresentationFormat>
  <Paragraphs>23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How Not to Build the Church</vt:lpstr>
      <vt:lpstr>Beware Blindly Following Human Methodologies</vt:lpstr>
      <vt:lpstr>Beware Proudly Following Christian Personalities</vt:lpstr>
      <vt:lpstr>Application: So what?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137</cp:revision>
  <dcterms:created xsi:type="dcterms:W3CDTF">2020-01-22T18:15:17Z</dcterms:created>
  <dcterms:modified xsi:type="dcterms:W3CDTF">2020-12-10T00:08:14Z</dcterms:modified>
</cp:coreProperties>
</file>